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11.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2.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5.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6.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7.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700" r:id="rId4"/>
    <p:sldMasterId id="2147483713" r:id="rId5"/>
    <p:sldMasterId id="2147483722" r:id="rId6"/>
    <p:sldMasterId id="2147483735" r:id="rId7"/>
    <p:sldMasterId id="2147483747" r:id="rId8"/>
    <p:sldMasterId id="2147483765" r:id="rId9"/>
    <p:sldMasterId id="2147483778" r:id="rId10"/>
    <p:sldMasterId id="2147483791" r:id="rId11"/>
    <p:sldMasterId id="2147483803" r:id="rId12"/>
    <p:sldMasterId id="2147483807" r:id="rId13"/>
    <p:sldMasterId id="2147483818" r:id="rId14"/>
    <p:sldMasterId id="2147483830" r:id="rId15"/>
    <p:sldMasterId id="2147483843" r:id="rId16"/>
    <p:sldMasterId id="2147483857" r:id="rId17"/>
    <p:sldMasterId id="2147483867" r:id="rId18"/>
  </p:sldMasterIdLst>
  <p:notesMasterIdLst>
    <p:notesMasterId r:id="rId176"/>
  </p:notesMasterIdLst>
  <p:sldIdLst>
    <p:sldId id="269" r:id="rId19"/>
    <p:sldId id="724" r:id="rId20"/>
    <p:sldId id="948" r:id="rId21"/>
    <p:sldId id="949" r:id="rId22"/>
    <p:sldId id="700" r:id="rId23"/>
    <p:sldId id="950" r:id="rId24"/>
    <p:sldId id="951" r:id="rId25"/>
    <p:sldId id="952" r:id="rId26"/>
    <p:sldId id="953" r:id="rId27"/>
    <p:sldId id="954" r:id="rId28"/>
    <p:sldId id="956" r:id="rId29"/>
    <p:sldId id="955" r:id="rId30"/>
    <p:sldId id="494" r:id="rId31"/>
    <p:sldId id="543" r:id="rId32"/>
    <p:sldId id="546" r:id="rId33"/>
    <p:sldId id="957" r:id="rId34"/>
    <p:sldId id="550" r:id="rId35"/>
    <p:sldId id="548" r:id="rId36"/>
    <p:sldId id="549" r:id="rId37"/>
    <p:sldId id="398" r:id="rId38"/>
    <p:sldId id="399" r:id="rId39"/>
    <p:sldId id="614" r:id="rId40"/>
    <p:sldId id="401" r:id="rId41"/>
    <p:sldId id="404" r:id="rId42"/>
    <p:sldId id="405" r:id="rId43"/>
    <p:sldId id="406" r:id="rId44"/>
    <p:sldId id="407" r:id="rId45"/>
    <p:sldId id="408" r:id="rId46"/>
    <p:sldId id="409" r:id="rId47"/>
    <p:sldId id="410" r:id="rId48"/>
    <p:sldId id="411" r:id="rId49"/>
    <p:sldId id="876" r:id="rId50"/>
    <p:sldId id="877" r:id="rId51"/>
    <p:sldId id="878" r:id="rId52"/>
    <p:sldId id="879" r:id="rId53"/>
    <p:sldId id="880" r:id="rId54"/>
    <p:sldId id="881" r:id="rId55"/>
    <p:sldId id="882" r:id="rId56"/>
    <p:sldId id="883" r:id="rId57"/>
    <p:sldId id="884" r:id="rId58"/>
    <p:sldId id="885" r:id="rId59"/>
    <p:sldId id="683" r:id="rId60"/>
    <p:sldId id="678" r:id="rId61"/>
    <p:sldId id="679" r:id="rId62"/>
    <p:sldId id="682" r:id="rId63"/>
    <p:sldId id="701" r:id="rId64"/>
    <p:sldId id="257" r:id="rId65"/>
    <p:sldId id="261" r:id="rId66"/>
    <p:sldId id="262" r:id="rId67"/>
    <p:sldId id="263" r:id="rId68"/>
    <p:sldId id="264" r:id="rId69"/>
    <p:sldId id="265" r:id="rId70"/>
    <p:sldId id="941" r:id="rId71"/>
    <p:sldId id="944" r:id="rId72"/>
    <p:sldId id="729" r:id="rId73"/>
    <p:sldId id="728" r:id="rId74"/>
    <p:sldId id="727" r:id="rId75"/>
    <p:sldId id="730" r:id="rId76"/>
    <p:sldId id="340" r:id="rId77"/>
    <p:sldId id="731" r:id="rId78"/>
    <p:sldId id="852" r:id="rId79"/>
    <p:sldId id="895" r:id="rId80"/>
    <p:sldId id="946" r:id="rId81"/>
    <p:sldId id="830" r:id="rId82"/>
    <p:sldId id="523" r:id="rId83"/>
    <p:sldId id="559" r:id="rId84"/>
    <p:sldId id="560" r:id="rId85"/>
    <p:sldId id="335" r:id="rId86"/>
    <p:sldId id="332" r:id="rId87"/>
    <p:sldId id="386" r:id="rId88"/>
    <p:sldId id="461" r:id="rId89"/>
    <p:sldId id="428" r:id="rId90"/>
    <p:sldId id="797" r:id="rId91"/>
    <p:sldId id="798" r:id="rId92"/>
    <p:sldId id="799" r:id="rId93"/>
    <p:sldId id="801" r:id="rId94"/>
    <p:sldId id="802" r:id="rId95"/>
    <p:sldId id="803" r:id="rId96"/>
    <p:sldId id="804" r:id="rId97"/>
    <p:sldId id="805" r:id="rId98"/>
    <p:sldId id="436" r:id="rId99"/>
    <p:sldId id="806" r:id="rId100"/>
    <p:sldId id="916" r:id="rId101"/>
    <p:sldId id="917" r:id="rId102"/>
    <p:sldId id="552" r:id="rId103"/>
    <p:sldId id="553" r:id="rId104"/>
    <p:sldId id="554" r:id="rId105"/>
    <p:sldId id="555" r:id="rId106"/>
    <p:sldId id="807" r:id="rId107"/>
    <p:sldId id="808" r:id="rId108"/>
    <p:sldId id="311" r:id="rId109"/>
    <p:sldId id="314" r:id="rId110"/>
    <p:sldId id="319" r:id="rId111"/>
    <p:sldId id="325" r:id="rId112"/>
    <p:sldId id="809" r:id="rId113"/>
    <p:sldId id="810" r:id="rId114"/>
    <p:sldId id="811" r:id="rId115"/>
    <p:sldId id="812" r:id="rId116"/>
    <p:sldId id="813" r:id="rId117"/>
    <p:sldId id="814" r:id="rId118"/>
    <p:sldId id="481" r:id="rId119"/>
    <p:sldId id="815" r:id="rId120"/>
    <p:sldId id="816" r:id="rId121"/>
    <p:sldId id="817" r:id="rId122"/>
    <p:sldId id="818" r:id="rId123"/>
    <p:sldId id="947" r:id="rId124"/>
    <p:sldId id="819" r:id="rId125"/>
    <p:sldId id="820" r:id="rId126"/>
    <p:sldId id="821" r:id="rId127"/>
    <p:sldId id="822" r:id="rId128"/>
    <p:sldId id="823" r:id="rId129"/>
    <p:sldId id="824" r:id="rId130"/>
    <p:sldId id="784" r:id="rId131"/>
    <p:sldId id="594" r:id="rId132"/>
    <p:sldId id="696" r:id="rId133"/>
    <p:sldId id="697" r:id="rId134"/>
    <p:sldId id="639" r:id="rId135"/>
    <p:sldId id="595" r:id="rId136"/>
    <p:sldId id="369" r:id="rId137"/>
    <p:sldId id="370" r:id="rId138"/>
    <p:sldId id="684" r:id="rId139"/>
    <p:sldId id="685" r:id="rId140"/>
    <p:sldId id="598" r:id="rId141"/>
    <p:sldId id="545" r:id="rId142"/>
    <p:sldId id="367" r:id="rId143"/>
    <p:sldId id="294" r:id="rId144"/>
    <p:sldId id="445" r:id="rId145"/>
    <p:sldId id="298" r:id="rId146"/>
    <p:sldId id="300" r:id="rId147"/>
    <p:sldId id="318" r:id="rId148"/>
    <p:sldId id="942" r:id="rId149"/>
    <p:sldId id="800" r:id="rId150"/>
    <p:sldId id="573" r:id="rId151"/>
    <p:sldId id="575" r:id="rId152"/>
    <p:sldId id="576" r:id="rId153"/>
    <p:sldId id="933" r:id="rId154"/>
    <p:sldId id="940" r:id="rId155"/>
    <p:sldId id="368" r:id="rId156"/>
    <p:sldId id="359" r:id="rId157"/>
    <p:sldId id="360" r:id="rId158"/>
    <p:sldId id="361" r:id="rId159"/>
    <p:sldId id="362" r:id="rId160"/>
    <p:sldId id="365" r:id="rId161"/>
    <p:sldId id="366" r:id="rId162"/>
    <p:sldId id="585" r:id="rId163"/>
    <p:sldId id="718" r:id="rId164"/>
    <p:sldId id="719" r:id="rId165"/>
    <p:sldId id="945" r:id="rId166"/>
    <p:sldId id="901" r:id="rId167"/>
    <p:sldId id="934" r:id="rId168"/>
    <p:sldId id="935" r:id="rId169"/>
    <p:sldId id="937" r:id="rId170"/>
    <p:sldId id="363" r:id="rId171"/>
    <p:sldId id="939" r:id="rId172"/>
    <p:sldId id="930" r:id="rId173"/>
    <p:sldId id="929" r:id="rId174"/>
    <p:sldId id="259" r:id="rId17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3E2C3D6-3EA6-432C-A48A-093CA311EBAD}">
          <p14:sldIdLst>
            <p14:sldId id="269"/>
            <p14:sldId id="724"/>
            <p14:sldId id="948"/>
            <p14:sldId id="949"/>
            <p14:sldId id="700"/>
            <p14:sldId id="950"/>
            <p14:sldId id="951"/>
            <p14:sldId id="952"/>
            <p14:sldId id="953"/>
            <p14:sldId id="954"/>
            <p14:sldId id="956"/>
            <p14:sldId id="955"/>
            <p14:sldId id="494"/>
            <p14:sldId id="543"/>
            <p14:sldId id="546"/>
            <p14:sldId id="957"/>
            <p14:sldId id="550"/>
            <p14:sldId id="548"/>
            <p14:sldId id="549"/>
            <p14:sldId id="398"/>
            <p14:sldId id="399"/>
            <p14:sldId id="614"/>
            <p14:sldId id="401"/>
            <p14:sldId id="404"/>
            <p14:sldId id="405"/>
            <p14:sldId id="406"/>
            <p14:sldId id="407"/>
            <p14:sldId id="408"/>
            <p14:sldId id="409"/>
            <p14:sldId id="410"/>
            <p14:sldId id="411"/>
            <p14:sldId id="876"/>
            <p14:sldId id="877"/>
            <p14:sldId id="878"/>
            <p14:sldId id="879"/>
            <p14:sldId id="880"/>
            <p14:sldId id="881"/>
            <p14:sldId id="882"/>
            <p14:sldId id="883"/>
            <p14:sldId id="884"/>
            <p14:sldId id="885"/>
            <p14:sldId id="683"/>
            <p14:sldId id="678"/>
            <p14:sldId id="679"/>
            <p14:sldId id="682"/>
            <p14:sldId id="701"/>
            <p14:sldId id="257"/>
            <p14:sldId id="261"/>
            <p14:sldId id="262"/>
            <p14:sldId id="263"/>
            <p14:sldId id="264"/>
            <p14:sldId id="265"/>
            <p14:sldId id="941"/>
            <p14:sldId id="944"/>
            <p14:sldId id="729"/>
            <p14:sldId id="728"/>
            <p14:sldId id="727"/>
            <p14:sldId id="730"/>
            <p14:sldId id="340"/>
            <p14:sldId id="731"/>
            <p14:sldId id="852"/>
            <p14:sldId id="895"/>
            <p14:sldId id="946"/>
            <p14:sldId id="830"/>
            <p14:sldId id="523"/>
            <p14:sldId id="559"/>
            <p14:sldId id="560"/>
            <p14:sldId id="335"/>
            <p14:sldId id="332"/>
            <p14:sldId id="386"/>
            <p14:sldId id="461"/>
            <p14:sldId id="428"/>
            <p14:sldId id="797"/>
            <p14:sldId id="798"/>
            <p14:sldId id="799"/>
            <p14:sldId id="801"/>
            <p14:sldId id="802"/>
            <p14:sldId id="803"/>
            <p14:sldId id="804"/>
            <p14:sldId id="805"/>
            <p14:sldId id="436"/>
            <p14:sldId id="806"/>
            <p14:sldId id="916"/>
            <p14:sldId id="917"/>
            <p14:sldId id="552"/>
            <p14:sldId id="553"/>
            <p14:sldId id="554"/>
            <p14:sldId id="555"/>
            <p14:sldId id="807"/>
            <p14:sldId id="808"/>
            <p14:sldId id="311"/>
            <p14:sldId id="314"/>
            <p14:sldId id="319"/>
            <p14:sldId id="325"/>
            <p14:sldId id="809"/>
            <p14:sldId id="810"/>
            <p14:sldId id="811"/>
            <p14:sldId id="812"/>
            <p14:sldId id="813"/>
            <p14:sldId id="814"/>
            <p14:sldId id="481"/>
            <p14:sldId id="815"/>
            <p14:sldId id="816"/>
            <p14:sldId id="817"/>
            <p14:sldId id="818"/>
            <p14:sldId id="947"/>
            <p14:sldId id="819"/>
            <p14:sldId id="820"/>
            <p14:sldId id="821"/>
            <p14:sldId id="822"/>
            <p14:sldId id="823"/>
            <p14:sldId id="824"/>
            <p14:sldId id="784"/>
            <p14:sldId id="594"/>
            <p14:sldId id="696"/>
            <p14:sldId id="697"/>
            <p14:sldId id="639"/>
            <p14:sldId id="595"/>
            <p14:sldId id="369"/>
            <p14:sldId id="370"/>
            <p14:sldId id="684"/>
            <p14:sldId id="685"/>
            <p14:sldId id="598"/>
            <p14:sldId id="545"/>
            <p14:sldId id="367"/>
            <p14:sldId id="294"/>
            <p14:sldId id="445"/>
            <p14:sldId id="298"/>
            <p14:sldId id="300"/>
            <p14:sldId id="318"/>
            <p14:sldId id="942"/>
            <p14:sldId id="800"/>
            <p14:sldId id="573"/>
            <p14:sldId id="575"/>
            <p14:sldId id="576"/>
            <p14:sldId id="933"/>
            <p14:sldId id="940"/>
            <p14:sldId id="368"/>
            <p14:sldId id="359"/>
            <p14:sldId id="360"/>
            <p14:sldId id="361"/>
            <p14:sldId id="362"/>
            <p14:sldId id="365"/>
            <p14:sldId id="366"/>
            <p14:sldId id="585"/>
            <p14:sldId id="718"/>
            <p14:sldId id="719"/>
            <p14:sldId id="945"/>
            <p14:sldId id="901"/>
            <p14:sldId id="934"/>
            <p14:sldId id="935"/>
            <p14:sldId id="937"/>
            <p14:sldId id="363"/>
            <p14:sldId id="939"/>
            <p14:sldId id="930"/>
            <p14:sldId id="929"/>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99"/>
    <a:srgbClr val="000166"/>
    <a:srgbClr val="01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7006" autoAdjust="0"/>
    <p:restoredTop sz="95087" autoAdjust="0"/>
  </p:normalViewPr>
  <p:slideViewPr>
    <p:cSldViewPr snapToGrid="0">
      <p:cViewPr varScale="1">
        <p:scale>
          <a:sx n="86" d="100"/>
          <a:sy n="86" d="100"/>
        </p:scale>
        <p:origin x="1458" y="96"/>
      </p:cViewPr>
      <p:guideLst/>
    </p:cSldViewPr>
  </p:slideViewPr>
  <p:outlineViewPr>
    <p:cViewPr>
      <p:scale>
        <a:sx n="33" d="100"/>
        <a:sy n="33" d="100"/>
      </p:scale>
      <p:origin x="0" y="0"/>
    </p:cViewPr>
    <p:sldLst>
      <p:sld r:id="rId1" collapse="1"/>
    </p:sldLst>
  </p:outlineViewPr>
  <p:notesTextViewPr>
    <p:cViewPr>
      <p:scale>
        <a:sx n="3" d="2"/>
        <a:sy n="3" d="2"/>
      </p:scale>
      <p:origin x="0" y="0"/>
    </p:cViewPr>
  </p:notesTextViewPr>
  <p:sorterViewPr>
    <p:cViewPr varScale="1">
      <p:scale>
        <a:sx n="1" d="1"/>
        <a:sy n="1" d="1"/>
      </p:scale>
      <p:origin x="0" y="-15762"/>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99.xml"/><Relationship Id="rId21" Type="http://schemas.openxmlformats.org/officeDocument/2006/relationships/slide" Target="slides/slide3.xml"/><Relationship Id="rId42" Type="http://schemas.openxmlformats.org/officeDocument/2006/relationships/slide" Target="slides/slide24.xml"/><Relationship Id="rId63" Type="http://schemas.openxmlformats.org/officeDocument/2006/relationships/slide" Target="slides/slide45.xml"/><Relationship Id="rId84" Type="http://schemas.openxmlformats.org/officeDocument/2006/relationships/slide" Target="slides/slide66.xml"/><Relationship Id="rId138" Type="http://schemas.openxmlformats.org/officeDocument/2006/relationships/slide" Target="slides/slide120.xml"/><Relationship Id="rId159" Type="http://schemas.openxmlformats.org/officeDocument/2006/relationships/slide" Target="slides/slide141.xml"/><Relationship Id="rId170" Type="http://schemas.openxmlformats.org/officeDocument/2006/relationships/slide" Target="slides/slide152.xml"/><Relationship Id="rId107" Type="http://schemas.openxmlformats.org/officeDocument/2006/relationships/slide" Target="slides/slide89.xml"/><Relationship Id="rId11" Type="http://schemas.openxmlformats.org/officeDocument/2006/relationships/slideMaster" Target="slideMasters/slideMaster11.xml"/><Relationship Id="rId32" Type="http://schemas.openxmlformats.org/officeDocument/2006/relationships/slide" Target="slides/slide14.xml"/><Relationship Id="rId53" Type="http://schemas.openxmlformats.org/officeDocument/2006/relationships/slide" Target="slides/slide35.xml"/><Relationship Id="rId74" Type="http://schemas.openxmlformats.org/officeDocument/2006/relationships/slide" Target="slides/slide56.xml"/><Relationship Id="rId128" Type="http://schemas.openxmlformats.org/officeDocument/2006/relationships/slide" Target="slides/slide110.xml"/><Relationship Id="rId149" Type="http://schemas.openxmlformats.org/officeDocument/2006/relationships/slide" Target="slides/slide131.xml"/><Relationship Id="rId5" Type="http://schemas.openxmlformats.org/officeDocument/2006/relationships/slideMaster" Target="slideMasters/slideMaster5.xml"/><Relationship Id="rId95" Type="http://schemas.openxmlformats.org/officeDocument/2006/relationships/slide" Target="slides/slide77.xml"/><Relationship Id="rId160" Type="http://schemas.openxmlformats.org/officeDocument/2006/relationships/slide" Target="slides/slide142.xml"/><Relationship Id="rId22" Type="http://schemas.openxmlformats.org/officeDocument/2006/relationships/slide" Target="slides/slide4.xml"/><Relationship Id="rId43" Type="http://schemas.openxmlformats.org/officeDocument/2006/relationships/slide" Target="slides/slide25.xml"/><Relationship Id="rId64" Type="http://schemas.openxmlformats.org/officeDocument/2006/relationships/slide" Target="slides/slide46.xml"/><Relationship Id="rId118" Type="http://schemas.openxmlformats.org/officeDocument/2006/relationships/slide" Target="slides/slide100.xml"/><Relationship Id="rId139" Type="http://schemas.openxmlformats.org/officeDocument/2006/relationships/slide" Target="slides/slide121.xml"/><Relationship Id="rId85" Type="http://schemas.openxmlformats.org/officeDocument/2006/relationships/slide" Target="slides/slide67.xml"/><Relationship Id="rId150" Type="http://schemas.openxmlformats.org/officeDocument/2006/relationships/slide" Target="slides/slide132.xml"/><Relationship Id="rId171" Type="http://schemas.openxmlformats.org/officeDocument/2006/relationships/slide" Target="slides/slide153.xml"/><Relationship Id="rId12" Type="http://schemas.openxmlformats.org/officeDocument/2006/relationships/slideMaster" Target="slideMasters/slideMaster12.xml"/><Relationship Id="rId33" Type="http://schemas.openxmlformats.org/officeDocument/2006/relationships/slide" Target="slides/slide15.xml"/><Relationship Id="rId108" Type="http://schemas.openxmlformats.org/officeDocument/2006/relationships/slide" Target="slides/slide90.xml"/><Relationship Id="rId129" Type="http://schemas.openxmlformats.org/officeDocument/2006/relationships/slide" Target="slides/slide111.xml"/><Relationship Id="rId54" Type="http://schemas.openxmlformats.org/officeDocument/2006/relationships/slide" Target="slides/slide36.xml"/><Relationship Id="rId75" Type="http://schemas.openxmlformats.org/officeDocument/2006/relationships/slide" Target="slides/slide57.xml"/><Relationship Id="rId96" Type="http://schemas.openxmlformats.org/officeDocument/2006/relationships/slide" Target="slides/slide78.xml"/><Relationship Id="rId140" Type="http://schemas.openxmlformats.org/officeDocument/2006/relationships/slide" Target="slides/slide122.xml"/><Relationship Id="rId161" Type="http://schemas.openxmlformats.org/officeDocument/2006/relationships/slide" Target="slides/slide143.xml"/><Relationship Id="rId6" Type="http://schemas.openxmlformats.org/officeDocument/2006/relationships/slideMaster" Target="slideMasters/slideMaster6.xml"/><Relationship Id="rId23" Type="http://schemas.openxmlformats.org/officeDocument/2006/relationships/slide" Target="slides/slide5.xml"/><Relationship Id="rId28" Type="http://schemas.openxmlformats.org/officeDocument/2006/relationships/slide" Target="slides/slide10.xml"/><Relationship Id="rId49" Type="http://schemas.openxmlformats.org/officeDocument/2006/relationships/slide" Target="slides/slide31.xml"/><Relationship Id="rId114" Type="http://schemas.openxmlformats.org/officeDocument/2006/relationships/slide" Target="slides/slide96.xml"/><Relationship Id="rId119" Type="http://schemas.openxmlformats.org/officeDocument/2006/relationships/slide" Target="slides/slide101.xml"/><Relationship Id="rId44" Type="http://schemas.openxmlformats.org/officeDocument/2006/relationships/slide" Target="slides/slide26.xml"/><Relationship Id="rId60" Type="http://schemas.openxmlformats.org/officeDocument/2006/relationships/slide" Target="slides/slide42.xml"/><Relationship Id="rId65" Type="http://schemas.openxmlformats.org/officeDocument/2006/relationships/slide" Target="slides/slide47.xml"/><Relationship Id="rId81" Type="http://schemas.openxmlformats.org/officeDocument/2006/relationships/slide" Target="slides/slide63.xml"/><Relationship Id="rId86" Type="http://schemas.openxmlformats.org/officeDocument/2006/relationships/slide" Target="slides/slide68.xml"/><Relationship Id="rId130" Type="http://schemas.openxmlformats.org/officeDocument/2006/relationships/slide" Target="slides/slide112.xml"/><Relationship Id="rId135" Type="http://schemas.openxmlformats.org/officeDocument/2006/relationships/slide" Target="slides/slide117.xml"/><Relationship Id="rId151" Type="http://schemas.openxmlformats.org/officeDocument/2006/relationships/slide" Target="slides/slide133.xml"/><Relationship Id="rId156" Type="http://schemas.openxmlformats.org/officeDocument/2006/relationships/slide" Target="slides/slide138.xml"/><Relationship Id="rId177" Type="http://schemas.openxmlformats.org/officeDocument/2006/relationships/presProps" Target="presProps.xml"/><Relationship Id="rId172" Type="http://schemas.openxmlformats.org/officeDocument/2006/relationships/slide" Target="slides/slide154.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1.xml"/><Relationship Id="rId109" Type="http://schemas.openxmlformats.org/officeDocument/2006/relationships/slide" Target="slides/slide9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97" Type="http://schemas.openxmlformats.org/officeDocument/2006/relationships/slide" Target="slides/slide79.xml"/><Relationship Id="rId104" Type="http://schemas.openxmlformats.org/officeDocument/2006/relationships/slide" Target="slides/slide86.xml"/><Relationship Id="rId120" Type="http://schemas.openxmlformats.org/officeDocument/2006/relationships/slide" Target="slides/slide102.xml"/><Relationship Id="rId125" Type="http://schemas.openxmlformats.org/officeDocument/2006/relationships/slide" Target="slides/slide107.xml"/><Relationship Id="rId141" Type="http://schemas.openxmlformats.org/officeDocument/2006/relationships/slide" Target="slides/slide123.xml"/><Relationship Id="rId146" Type="http://schemas.openxmlformats.org/officeDocument/2006/relationships/slide" Target="slides/slide128.xml"/><Relationship Id="rId167" Type="http://schemas.openxmlformats.org/officeDocument/2006/relationships/slide" Target="slides/slide149.xml"/><Relationship Id="rId7" Type="http://schemas.openxmlformats.org/officeDocument/2006/relationships/slideMaster" Target="slideMasters/slideMaster7.xml"/><Relationship Id="rId71" Type="http://schemas.openxmlformats.org/officeDocument/2006/relationships/slide" Target="slides/slide53.xml"/><Relationship Id="rId92" Type="http://schemas.openxmlformats.org/officeDocument/2006/relationships/slide" Target="slides/slide74.xml"/><Relationship Id="rId162" Type="http://schemas.openxmlformats.org/officeDocument/2006/relationships/slide" Target="slides/slide144.xml"/><Relationship Id="rId2" Type="http://schemas.openxmlformats.org/officeDocument/2006/relationships/slideMaster" Target="slideMasters/slideMaster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slide" Target="slides/slide69.xml"/><Relationship Id="rId110" Type="http://schemas.openxmlformats.org/officeDocument/2006/relationships/slide" Target="slides/slide92.xml"/><Relationship Id="rId115" Type="http://schemas.openxmlformats.org/officeDocument/2006/relationships/slide" Target="slides/slide97.xml"/><Relationship Id="rId131" Type="http://schemas.openxmlformats.org/officeDocument/2006/relationships/slide" Target="slides/slide113.xml"/><Relationship Id="rId136" Type="http://schemas.openxmlformats.org/officeDocument/2006/relationships/slide" Target="slides/slide118.xml"/><Relationship Id="rId157" Type="http://schemas.openxmlformats.org/officeDocument/2006/relationships/slide" Target="slides/slide139.xml"/><Relationship Id="rId178" Type="http://schemas.openxmlformats.org/officeDocument/2006/relationships/viewProps" Target="viewProps.xml"/><Relationship Id="rId61" Type="http://schemas.openxmlformats.org/officeDocument/2006/relationships/slide" Target="slides/slide43.xml"/><Relationship Id="rId82" Type="http://schemas.openxmlformats.org/officeDocument/2006/relationships/slide" Target="slides/slide64.xml"/><Relationship Id="rId152" Type="http://schemas.openxmlformats.org/officeDocument/2006/relationships/slide" Target="slides/slide134.xml"/><Relationship Id="rId173" Type="http://schemas.openxmlformats.org/officeDocument/2006/relationships/slide" Target="slides/slide155.xml"/><Relationship Id="rId19" Type="http://schemas.openxmlformats.org/officeDocument/2006/relationships/slide" Target="slides/slide1.xml"/><Relationship Id="rId14" Type="http://schemas.openxmlformats.org/officeDocument/2006/relationships/slideMaster" Target="slideMasters/slideMaster14.xml"/><Relationship Id="rId30" Type="http://schemas.openxmlformats.org/officeDocument/2006/relationships/slide" Target="slides/slide12.xml"/><Relationship Id="rId35" Type="http://schemas.openxmlformats.org/officeDocument/2006/relationships/slide" Target="slides/slide17.xml"/><Relationship Id="rId56" Type="http://schemas.openxmlformats.org/officeDocument/2006/relationships/slide" Target="slides/slide38.xml"/><Relationship Id="rId77" Type="http://schemas.openxmlformats.org/officeDocument/2006/relationships/slide" Target="slides/slide59.xml"/><Relationship Id="rId100" Type="http://schemas.openxmlformats.org/officeDocument/2006/relationships/slide" Target="slides/slide82.xml"/><Relationship Id="rId105" Type="http://schemas.openxmlformats.org/officeDocument/2006/relationships/slide" Target="slides/slide87.xml"/><Relationship Id="rId126" Type="http://schemas.openxmlformats.org/officeDocument/2006/relationships/slide" Target="slides/slide108.xml"/><Relationship Id="rId147" Type="http://schemas.openxmlformats.org/officeDocument/2006/relationships/slide" Target="slides/slide129.xml"/><Relationship Id="rId168" Type="http://schemas.openxmlformats.org/officeDocument/2006/relationships/slide" Target="slides/slide150.xml"/><Relationship Id="rId8" Type="http://schemas.openxmlformats.org/officeDocument/2006/relationships/slideMaster" Target="slideMasters/slideMaster8.xml"/><Relationship Id="rId51" Type="http://schemas.openxmlformats.org/officeDocument/2006/relationships/slide" Target="slides/slide33.xml"/><Relationship Id="rId72" Type="http://schemas.openxmlformats.org/officeDocument/2006/relationships/slide" Target="slides/slide54.xml"/><Relationship Id="rId93" Type="http://schemas.openxmlformats.org/officeDocument/2006/relationships/slide" Target="slides/slide75.xml"/><Relationship Id="rId98" Type="http://schemas.openxmlformats.org/officeDocument/2006/relationships/slide" Target="slides/slide80.xml"/><Relationship Id="rId121" Type="http://schemas.openxmlformats.org/officeDocument/2006/relationships/slide" Target="slides/slide103.xml"/><Relationship Id="rId142" Type="http://schemas.openxmlformats.org/officeDocument/2006/relationships/slide" Target="slides/slide124.xml"/><Relationship Id="rId163" Type="http://schemas.openxmlformats.org/officeDocument/2006/relationships/slide" Target="slides/slide145.xml"/><Relationship Id="rId3" Type="http://schemas.openxmlformats.org/officeDocument/2006/relationships/slideMaster" Target="slideMasters/slideMaster3.xml"/><Relationship Id="rId25" Type="http://schemas.openxmlformats.org/officeDocument/2006/relationships/slide" Target="slides/slide7.xml"/><Relationship Id="rId46" Type="http://schemas.openxmlformats.org/officeDocument/2006/relationships/slide" Target="slides/slide28.xml"/><Relationship Id="rId67" Type="http://schemas.openxmlformats.org/officeDocument/2006/relationships/slide" Target="slides/slide49.xml"/><Relationship Id="rId116" Type="http://schemas.openxmlformats.org/officeDocument/2006/relationships/slide" Target="slides/slide98.xml"/><Relationship Id="rId137" Type="http://schemas.openxmlformats.org/officeDocument/2006/relationships/slide" Target="slides/slide119.xml"/><Relationship Id="rId158" Type="http://schemas.openxmlformats.org/officeDocument/2006/relationships/slide" Target="slides/slide140.xml"/><Relationship Id="rId20" Type="http://schemas.openxmlformats.org/officeDocument/2006/relationships/slide" Target="slides/slide2.xml"/><Relationship Id="rId41" Type="http://schemas.openxmlformats.org/officeDocument/2006/relationships/slide" Target="slides/slide23.xml"/><Relationship Id="rId62" Type="http://schemas.openxmlformats.org/officeDocument/2006/relationships/slide" Target="slides/slide44.xml"/><Relationship Id="rId83" Type="http://schemas.openxmlformats.org/officeDocument/2006/relationships/slide" Target="slides/slide65.xml"/><Relationship Id="rId88" Type="http://schemas.openxmlformats.org/officeDocument/2006/relationships/slide" Target="slides/slide70.xml"/><Relationship Id="rId111" Type="http://schemas.openxmlformats.org/officeDocument/2006/relationships/slide" Target="slides/slide93.xml"/><Relationship Id="rId132" Type="http://schemas.openxmlformats.org/officeDocument/2006/relationships/slide" Target="slides/slide114.xml"/><Relationship Id="rId153" Type="http://schemas.openxmlformats.org/officeDocument/2006/relationships/slide" Target="slides/slide135.xml"/><Relationship Id="rId174" Type="http://schemas.openxmlformats.org/officeDocument/2006/relationships/slide" Target="slides/slide156.xml"/><Relationship Id="rId179" Type="http://schemas.openxmlformats.org/officeDocument/2006/relationships/theme" Target="theme/theme1.xml"/><Relationship Id="rId15" Type="http://schemas.openxmlformats.org/officeDocument/2006/relationships/slideMaster" Target="slideMasters/slideMaster15.xml"/><Relationship Id="rId36" Type="http://schemas.openxmlformats.org/officeDocument/2006/relationships/slide" Target="slides/slide18.xml"/><Relationship Id="rId57" Type="http://schemas.openxmlformats.org/officeDocument/2006/relationships/slide" Target="slides/slide39.xml"/><Relationship Id="rId106" Type="http://schemas.openxmlformats.org/officeDocument/2006/relationships/slide" Target="slides/slide88.xml"/><Relationship Id="rId127" Type="http://schemas.openxmlformats.org/officeDocument/2006/relationships/slide" Target="slides/slide109.xml"/><Relationship Id="rId10" Type="http://schemas.openxmlformats.org/officeDocument/2006/relationships/slideMaster" Target="slideMasters/slideMaster10.xml"/><Relationship Id="rId31" Type="http://schemas.openxmlformats.org/officeDocument/2006/relationships/slide" Target="slides/slide13.xml"/><Relationship Id="rId52" Type="http://schemas.openxmlformats.org/officeDocument/2006/relationships/slide" Target="slides/slide34.xml"/><Relationship Id="rId73" Type="http://schemas.openxmlformats.org/officeDocument/2006/relationships/slide" Target="slides/slide55.xml"/><Relationship Id="rId78" Type="http://schemas.openxmlformats.org/officeDocument/2006/relationships/slide" Target="slides/slide60.xml"/><Relationship Id="rId94" Type="http://schemas.openxmlformats.org/officeDocument/2006/relationships/slide" Target="slides/slide76.xml"/><Relationship Id="rId99" Type="http://schemas.openxmlformats.org/officeDocument/2006/relationships/slide" Target="slides/slide81.xml"/><Relationship Id="rId101" Type="http://schemas.openxmlformats.org/officeDocument/2006/relationships/slide" Target="slides/slide83.xml"/><Relationship Id="rId122" Type="http://schemas.openxmlformats.org/officeDocument/2006/relationships/slide" Target="slides/slide104.xml"/><Relationship Id="rId143" Type="http://schemas.openxmlformats.org/officeDocument/2006/relationships/slide" Target="slides/slide125.xml"/><Relationship Id="rId148" Type="http://schemas.openxmlformats.org/officeDocument/2006/relationships/slide" Target="slides/slide130.xml"/><Relationship Id="rId164" Type="http://schemas.openxmlformats.org/officeDocument/2006/relationships/slide" Target="slides/slide146.xml"/><Relationship Id="rId169" Type="http://schemas.openxmlformats.org/officeDocument/2006/relationships/slide" Target="slides/slide151.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tableStyles" Target="tableStyles.xml"/><Relationship Id="rId26" Type="http://schemas.openxmlformats.org/officeDocument/2006/relationships/slide" Target="slides/slide8.xml"/><Relationship Id="rId47" Type="http://schemas.openxmlformats.org/officeDocument/2006/relationships/slide" Target="slides/slide29.xml"/><Relationship Id="rId68" Type="http://schemas.openxmlformats.org/officeDocument/2006/relationships/slide" Target="slides/slide50.xml"/><Relationship Id="rId89" Type="http://schemas.openxmlformats.org/officeDocument/2006/relationships/slide" Target="slides/slide71.xml"/><Relationship Id="rId112" Type="http://schemas.openxmlformats.org/officeDocument/2006/relationships/slide" Target="slides/slide94.xml"/><Relationship Id="rId133" Type="http://schemas.openxmlformats.org/officeDocument/2006/relationships/slide" Target="slides/slide115.xml"/><Relationship Id="rId154" Type="http://schemas.openxmlformats.org/officeDocument/2006/relationships/slide" Target="slides/slide136.xml"/><Relationship Id="rId175" Type="http://schemas.openxmlformats.org/officeDocument/2006/relationships/slide" Target="slides/slide157.xml"/><Relationship Id="rId16" Type="http://schemas.openxmlformats.org/officeDocument/2006/relationships/slideMaster" Target="slideMasters/slideMaster16.xml"/><Relationship Id="rId37" Type="http://schemas.openxmlformats.org/officeDocument/2006/relationships/slide" Target="slides/slide19.xml"/><Relationship Id="rId58" Type="http://schemas.openxmlformats.org/officeDocument/2006/relationships/slide" Target="slides/slide40.xml"/><Relationship Id="rId79" Type="http://schemas.openxmlformats.org/officeDocument/2006/relationships/slide" Target="slides/slide61.xml"/><Relationship Id="rId102" Type="http://schemas.openxmlformats.org/officeDocument/2006/relationships/slide" Target="slides/slide84.xml"/><Relationship Id="rId123" Type="http://schemas.openxmlformats.org/officeDocument/2006/relationships/slide" Target="slides/slide105.xml"/><Relationship Id="rId144" Type="http://schemas.openxmlformats.org/officeDocument/2006/relationships/slide" Target="slides/slide126.xml"/><Relationship Id="rId90" Type="http://schemas.openxmlformats.org/officeDocument/2006/relationships/slide" Target="slides/slide72.xml"/><Relationship Id="rId165" Type="http://schemas.openxmlformats.org/officeDocument/2006/relationships/slide" Target="slides/slide147.xml"/><Relationship Id="rId27" Type="http://schemas.openxmlformats.org/officeDocument/2006/relationships/slide" Target="slides/slide9.xml"/><Relationship Id="rId48" Type="http://schemas.openxmlformats.org/officeDocument/2006/relationships/slide" Target="slides/slide30.xml"/><Relationship Id="rId69" Type="http://schemas.openxmlformats.org/officeDocument/2006/relationships/slide" Target="slides/slide51.xml"/><Relationship Id="rId113" Type="http://schemas.openxmlformats.org/officeDocument/2006/relationships/slide" Target="slides/slide95.xml"/><Relationship Id="rId134" Type="http://schemas.openxmlformats.org/officeDocument/2006/relationships/slide" Target="slides/slide116.xml"/><Relationship Id="rId80" Type="http://schemas.openxmlformats.org/officeDocument/2006/relationships/slide" Target="slides/slide62.xml"/><Relationship Id="rId155" Type="http://schemas.openxmlformats.org/officeDocument/2006/relationships/slide" Target="slides/slide137.xml"/><Relationship Id="rId176" Type="http://schemas.openxmlformats.org/officeDocument/2006/relationships/notesMaster" Target="notesMasters/notesMaster1.xml"/><Relationship Id="rId17" Type="http://schemas.openxmlformats.org/officeDocument/2006/relationships/slideMaster" Target="slideMasters/slideMaster17.xml"/><Relationship Id="rId38" Type="http://schemas.openxmlformats.org/officeDocument/2006/relationships/slide" Target="slides/slide20.xml"/><Relationship Id="rId59" Type="http://schemas.openxmlformats.org/officeDocument/2006/relationships/slide" Target="slides/slide41.xml"/><Relationship Id="rId103" Type="http://schemas.openxmlformats.org/officeDocument/2006/relationships/slide" Target="slides/slide85.xml"/><Relationship Id="rId124" Type="http://schemas.openxmlformats.org/officeDocument/2006/relationships/slide" Target="slides/slide106.xml"/><Relationship Id="rId70" Type="http://schemas.openxmlformats.org/officeDocument/2006/relationships/slide" Target="slides/slide52.xml"/><Relationship Id="rId91" Type="http://schemas.openxmlformats.org/officeDocument/2006/relationships/slide" Target="slides/slide73.xml"/><Relationship Id="rId145" Type="http://schemas.openxmlformats.org/officeDocument/2006/relationships/slide" Target="slides/slide127.xml"/><Relationship Id="rId166" Type="http://schemas.openxmlformats.org/officeDocument/2006/relationships/slide" Target="slides/slide148.xml"/><Relationship Id="rId1" Type="http://schemas.openxmlformats.org/officeDocument/2006/relationships/slideMaster" Target="slideMasters/slide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96.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79.wmf"/><Relationship Id="rId3" Type="http://schemas.openxmlformats.org/officeDocument/2006/relationships/image" Target="../media/image74.wmf"/><Relationship Id="rId7" Type="http://schemas.openxmlformats.org/officeDocument/2006/relationships/image" Target="../media/image78.wmf"/><Relationship Id="rId2" Type="http://schemas.openxmlformats.org/officeDocument/2006/relationships/image" Target="../media/image73.wmf"/><Relationship Id="rId1" Type="http://schemas.openxmlformats.org/officeDocument/2006/relationships/image" Target="../media/image72.wmf"/><Relationship Id="rId6" Type="http://schemas.openxmlformats.org/officeDocument/2006/relationships/image" Target="../media/image77.wmf"/><Relationship Id="rId5" Type="http://schemas.openxmlformats.org/officeDocument/2006/relationships/image" Target="../media/image76.wmf"/><Relationship Id="rId4" Type="http://schemas.openxmlformats.org/officeDocument/2006/relationships/image" Target="../media/image7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02.emf"/><Relationship Id="rId2" Type="http://schemas.openxmlformats.org/officeDocument/2006/relationships/image" Target="../media/image201.emf"/><Relationship Id="rId1" Type="http://schemas.openxmlformats.org/officeDocument/2006/relationships/image" Target="../media/image20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227E46-021A-49DC-92B4-EAA95306A3B6}" type="datetimeFigureOut">
              <a:rPr lang="en-GB" smtClean="0"/>
              <a:t>29/08/2019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511D52-67CB-4BE3-9208-366CF666B32D}" type="slidenum">
              <a:rPr lang="en-GB" smtClean="0"/>
              <a:t>‹#›</a:t>
            </a:fld>
            <a:endParaRPr lang="en-GB"/>
          </a:p>
        </p:txBody>
      </p:sp>
    </p:spTree>
    <p:extLst>
      <p:ext uri="{BB962C8B-B14F-4D97-AF65-F5344CB8AC3E}">
        <p14:creationId xmlns:p14="http://schemas.microsoft.com/office/powerpoint/2010/main" val="217620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C7718682-5A7D-425C-BD60-1364675DC1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DF56F40D-7272-471A-8D64-E52B10DD49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ZA" altLang="en-US"/>
          </a:p>
        </p:txBody>
      </p:sp>
      <p:sp>
        <p:nvSpPr>
          <p:cNvPr id="5124" name="Slide Number Placeholder 3">
            <a:extLst>
              <a:ext uri="{FF2B5EF4-FFF2-40B4-BE49-F238E27FC236}">
                <a16:creationId xmlns:a16="http://schemas.microsoft.com/office/drawing/2014/main" id="{720249BB-6E78-4603-9B78-802D78E70B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F3CC230-8479-4787-8A3A-E9DB6F26E7F2}" type="slidenum">
              <a:rPr kumimoji="0" lang="en-ZA"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ZA"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a:extLst>
              <a:ext uri="{FF2B5EF4-FFF2-40B4-BE49-F238E27FC236}">
                <a16:creationId xmlns:a16="http://schemas.microsoft.com/office/drawing/2014/main" id="{F726F1FB-57A5-46FF-8B9B-8B602892F4AE}"/>
              </a:ext>
            </a:extLst>
          </p:cNvPr>
          <p:cNvSpPr>
            <a:spLocks noGrp="1" noRot="1" noChangeAspect="1" noChangeArrowheads="1" noTextEdit="1"/>
          </p:cNvSpPr>
          <p:nvPr>
            <p:ph type="sldImg"/>
          </p:nvPr>
        </p:nvSpPr>
        <p:spPr bwMode="auto">
          <a:xfrm>
            <a:off x="1268413" y="727075"/>
            <a:ext cx="4779962" cy="3586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Rectangle 3">
            <a:extLst>
              <a:ext uri="{FF2B5EF4-FFF2-40B4-BE49-F238E27FC236}">
                <a16:creationId xmlns:a16="http://schemas.microsoft.com/office/drawing/2014/main" id="{6ACFF8FE-6977-4FF5-826D-27C8B10D82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1366F01D-7403-493F-976F-603B75F07822}"/>
              </a:ext>
            </a:extLst>
          </p:cNvPr>
          <p:cNvSpPr>
            <a:spLocks noGrp="1" noRot="1" noChangeAspect="1" noChangeArrowheads="1" noTextEdit="1"/>
          </p:cNvSpPr>
          <p:nvPr>
            <p:ph type="sldImg"/>
          </p:nvPr>
        </p:nvSpPr>
        <p:spPr bwMode="auto">
          <a:xfrm>
            <a:off x="1268413" y="727075"/>
            <a:ext cx="4779962" cy="3586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Rectangle 3">
            <a:extLst>
              <a:ext uri="{FF2B5EF4-FFF2-40B4-BE49-F238E27FC236}">
                <a16:creationId xmlns:a16="http://schemas.microsoft.com/office/drawing/2014/main" id="{AF29EBFA-373C-4FF0-AD55-429557A223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a:extLst>
              <a:ext uri="{FF2B5EF4-FFF2-40B4-BE49-F238E27FC236}">
                <a16:creationId xmlns:a16="http://schemas.microsoft.com/office/drawing/2014/main" id="{DEA63587-6A26-4463-A950-C486171C243A}"/>
              </a:ext>
            </a:extLst>
          </p:cNvPr>
          <p:cNvSpPr>
            <a:spLocks noGrp="1" noRot="1" noChangeAspect="1" noChangeArrowheads="1" noTextEdit="1"/>
          </p:cNvSpPr>
          <p:nvPr>
            <p:ph type="sldImg"/>
          </p:nvPr>
        </p:nvSpPr>
        <p:spPr bwMode="auto">
          <a:xfrm>
            <a:off x="928688" y="752475"/>
            <a:ext cx="4940300" cy="37068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Rectangle 3">
            <a:extLst>
              <a:ext uri="{FF2B5EF4-FFF2-40B4-BE49-F238E27FC236}">
                <a16:creationId xmlns:a16="http://schemas.microsoft.com/office/drawing/2014/main" id="{C3E414E5-0041-40EA-AD8E-5D3DDDF98E6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3E1EE747-F8FE-4D91-85BA-95DC56F62C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5C4A4A6A-5F9A-44B7-BF51-67295BDC494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1F78C4EA-9F5D-4FBE-95BA-050F1340389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9D1D6971-7928-4847-B4A3-2506955D54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519F8BB2-1D48-4DBF-8B78-0C69960340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AF4F3C8A-253A-46B6-A477-C46EF21943B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76F06FAB-3D7D-455B-96A6-416A436BE0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B0F2DE11-5D75-43F4-8817-8F66B602A41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D511D52-67CB-4BE3-9208-366CF666B32D}" type="slidenum">
              <a:rPr lang="en-GB" smtClean="0"/>
              <a:t>53</a:t>
            </a:fld>
            <a:endParaRPr lang="en-GB"/>
          </a:p>
        </p:txBody>
      </p:sp>
    </p:spTree>
    <p:extLst>
      <p:ext uri="{BB962C8B-B14F-4D97-AF65-F5344CB8AC3E}">
        <p14:creationId xmlns:p14="http://schemas.microsoft.com/office/powerpoint/2010/main" val="1152021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a:extLst>
              <a:ext uri="{FF2B5EF4-FFF2-40B4-BE49-F238E27FC236}">
                <a16:creationId xmlns:a16="http://schemas.microsoft.com/office/drawing/2014/main" id="{02E5C0A4-F2FB-49E4-A0D7-9C9844121A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18C84AC-504D-49EF-AB6F-774C709AE41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09923" name="Rectangle 7">
            <a:extLst>
              <a:ext uri="{FF2B5EF4-FFF2-40B4-BE49-F238E27FC236}">
                <a16:creationId xmlns:a16="http://schemas.microsoft.com/office/drawing/2014/main" id="{F84F83CD-BD82-4B8B-876B-97DAD44A957B}"/>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911225">
              <a:spcBef>
                <a:spcPct val="30000"/>
              </a:spcBef>
              <a:defRPr sz="1200">
                <a:solidFill>
                  <a:schemeClr val="tx1"/>
                </a:solidFill>
                <a:latin typeface="Calibri" panose="020F0502020204030204" pitchFamily="34" charset="0"/>
              </a:defRPr>
            </a:lvl1pPr>
            <a:lvl2pPr marL="742950" indent="-285750" defTabSz="911225">
              <a:spcBef>
                <a:spcPct val="30000"/>
              </a:spcBef>
              <a:defRPr sz="1200">
                <a:solidFill>
                  <a:schemeClr val="tx1"/>
                </a:solidFill>
                <a:latin typeface="Calibri" panose="020F0502020204030204" pitchFamily="34" charset="0"/>
              </a:defRPr>
            </a:lvl2pPr>
            <a:lvl3pPr marL="1143000" indent="-228600" defTabSz="911225">
              <a:spcBef>
                <a:spcPct val="30000"/>
              </a:spcBef>
              <a:defRPr sz="1200">
                <a:solidFill>
                  <a:schemeClr val="tx1"/>
                </a:solidFill>
                <a:latin typeface="Calibri" panose="020F0502020204030204" pitchFamily="34" charset="0"/>
              </a:defRPr>
            </a:lvl3pPr>
            <a:lvl4pPr marL="1600200" indent="-228600" defTabSz="911225">
              <a:spcBef>
                <a:spcPct val="30000"/>
              </a:spcBef>
              <a:defRPr sz="1200">
                <a:solidFill>
                  <a:schemeClr val="tx1"/>
                </a:solidFill>
                <a:latin typeface="Calibri" panose="020F0502020204030204" pitchFamily="34" charset="0"/>
              </a:defRPr>
            </a:lvl4pPr>
            <a:lvl5pPr marL="2057400" indent="-228600" defTabSz="911225">
              <a:spcBef>
                <a:spcPct val="30000"/>
              </a:spcBef>
              <a:defRPr sz="1200">
                <a:solidFill>
                  <a:schemeClr val="tx1"/>
                </a:solidFill>
                <a:latin typeface="Calibri" panose="020F0502020204030204" pitchFamily="34" charset="0"/>
              </a:defRPr>
            </a:lvl5pPr>
            <a:lvl6pPr marL="2514600" indent="-228600" defTabSz="911225"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11225"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11225"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11225"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1225" rtl="0" eaLnBrk="1" fontAlgn="base" latinLnBrk="0" hangingPunct="1">
              <a:lnSpc>
                <a:spcPct val="100000"/>
              </a:lnSpc>
              <a:spcBef>
                <a:spcPct val="0"/>
              </a:spcBef>
              <a:spcAft>
                <a:spcPct val="0"/>
              </a:spcAft>
              <a:buClrTx/>
              <a:buSzTx/>
              <a:buFontTx/>
              <a:buNone/>
              <a:tabLst/>
              <a:defRPr/>
            </a:pPr>
            <a:fld id="{B0491C2A-C613-4804-9555-AAE91CBA23D7}" type="slidenum">
              <a:rPr kumimoji="0" lang="en-GB"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1225" rtl="0" eaLnBrk="1" fontAlgn="base" latinLnBrk="0" hangingPunct="1">
                <a:lnSpc>
                  <a:spcPct val="100000"/>
                </a:lnSpc>
                <a:spcBef>
                  <a:spcPct val="0"/>
                </a:spcBef>
                <a:spcAft>
                  <a:spcPct val="0"/>
                </a:spcAft>
                <a:buClrTx/>
                <a:buSzTx/>
                <a:buFontTx/>
                <a:buNone/>
                <a:tabLst/>
                <a:defRPr/>
              </a:pPr>
              <a:t>59</a:t>
            </a:fld>
            <a:endParaRPr kumimoji="0" lang="en-GB"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209924" name="Rectangle 2">
            <a:extLst>
              <a:ext uri="{FF2B5EF4-FFF2-40B4-BE49-F238E27FC236}">
                <a16:creationId xmlns:a16="http://schemas.microsoft.com/office/drawing/2014/main" id="{65E15337-4D61-4ECF-A5B1-766158D7A159}"/>
              </a:ext>
            </a:extLst>
          </p:cNvPr>
          <p:cNvSpPr>
            <a:spLocks noGrp="1" noRot="1" noChangeAspect="1" noChangeArrowheads="1" noTextEdit="1"/>
          </p:cNvSpPr>
          <p:nvPr>
            <p:ph type="sldImg"/>
          </p:nvPr>
        </p:nvSpPr>
        <p:spPr bwMode="auto">
          <a:xfrm>
            <a:off x="1147763" y="684213"/>
            <a:ext cx="4570412"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5" name="Rectangle 3">
            <a:extLst>
              <a:ext uri="{FF2B5EF4-FFF2-40B4-BE49-F238E27FC236}">
                <a16:creationId xmlns:a16="http://schemas.microsoft.com/office/drawing/2014/main" id="{DE7363E2-B860-452A-8C87-CF9793A51FA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1225">
              <a:spcBef>
                <a:spcPct val="0"/>
              </a:spcBef>
            </a:pPr>
            <a:endParaRPr lang="en-US" altLang="en-US"/>
          </a:p>
        </p:txBody>
      </p:sp>
      <p:sp>
        <p:nvSpPr>
          <p:cNvPr id="209926" name="Footer Placeholder 5">
            <a:extLst>
              <a:ext uri="{FF2B5EF4-FFF2-40B4-BE49-F238E27FC236}">
                <a16:creationId xmlns:a16="http://schemas.microsoft.com/office/drawing/2014/main" id="{BD97251B-D356-4E44-835E-A7EA3C38EC4D}"/>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SAICE_20100317.ppt</a:t>
            </a:r>
          </a:p>
        </p:txBody>
      </p:sp>
      <p:sp>
        <p:nvSpPr>
          <p:cNvPr id="209927" name="Header Placeholder 6">
            <a:extLst>
              <a:ext uri="{FF2B5EF4-FFF2-40B4-BE49-F238E27FC236}">
                <a16:creationId xmlns:a16="http://schemas.microsoft.com/office/drawing/2014/main" id="{94C82E12-4F37-47ED-A79F-0199BDCB0219}"/>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SAICE: Engineering Planet Future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F33D83D9-2F00-490D-AB1C-40847E83E2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5200">
              <a:spcBef>
                <a:spcPct val="30000"/>
              </a:spcBef>
              <a:defRPr sz="1200">
                <a:solidFill>
                  <a:schemeClr val="tx1"/>
                </a:solidFill>
                <a:latin typeface="Calibri" panose="020F0502020204030204" pitchFamily="34" charset="0"/>
              </a:defRPr>
            </a:lvl1pPr>
            <a:lvl2pPr marL="742950" indent="-285750" defTabSz="965200">
              <a:spcBef>
                <a:spcPct val="30000"/>
              </a:spcBef>
              <a:defRPr sz="1200">
                <a:solidFill>
                  <a:schemeClr val="tx1"/>
                </a:solidFill>
                <a:latin typeface="Calibri" panose="020F0502020204030204" pitchFamily="34" charset="0"/>
              </a:defRPr>
            </a:lvl2pPr>
            <a:lvl3pPr marL="1143000" indent="-228600" defTabSz="965200">
              <a:spcBef>
                <a:spcPct val="30000"/>
              </a:spcBef>
              <a:defRPr sz="1200">
                <a:solidFill>
                  <a:schemeClr val="tx1"/>
                </a:solidFill>
                <a:latin typeface="Calibri" panose="020F0502020204030204" pitchFamily="34" charset="0"/>
              </a:defRPr>
            </a:lvl3pPr>
            <a:lvl4pPr marL="1600200" indent="-228600" defTabSz="965200">
              <a:spcBef>
                <a:spcPct val="30000"/>
              </a:spcBef>
              <a:defRPr sz="1200">
                <a:solidFill>
                  <a:schemeClr val="tx1"/>
                </a:solidFill>
                <a:latin typeface="Calibri" panose="020F0502020204030204" pitchFamily="34" charset="0"/>
              </a:defRPr>
            </a:lvl4pPr>
            <a:lvl5pPr marL="2057400" indent="-228600" defTabSz="965200">
              <a:spcBef>
                <a:spcPct val="30000"/>
              </a:spcBef>
              <a:defRPr sz="1200">
                <a:solidFill>
                  <a:schemeClr val="tx1"/>
                </a:solidFill>
                <a:latin typeface="Calibri" panose="020F0502020204030204" pitchFamily="34" charset="0"/>
              </a:defRPr>
            </a:lvl5pPr>
            <a:lvl6pPr marL="2514600" indent="-228600" defTabSz="965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65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65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65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FEE7371-EBED-4ECE-9E68-6AC584CA0053}" type="slidenum">
              <a:rPr kumimoji="1" lang="en-US" altLang="en-US" b="1" smtClean="0">
                <a:latin typeface="Arial" panose="020B0604020202020204" pitchFamily="34" charset="0"/>
              </a:rPr>
              <a:pPr>
                <a:spcBef>
                  <a:spcPct val="0"/>
                </a:spcBef>
              </a:pPr>
              <a:t>4</a:t>
            </a:fld>
            <a:endParaRPr kumimoji="1" lang="en-US" altLang="en-US" b="1">
              <a:latin typeface="Arial" panose="020B0604020202020204" pitchFamily="34" charset="0"/>
            </a:endParaRPr>
          </a:p>
        </p:txBody>
      </p:sp>
      <p:sp>
        <p:nvSpPr>
          <p:cNvPr id="82947" name="Rectangle 2">
            <a:extLst>
              <a:ext uri="{FF2B5EF4-FFF2-40B4-BE49-F238E27FC236}">
                <a16:creationId xmlns:a16="http://schemas.microsoft.com/office/drawing/2014/main" id="{AD6CE78A-B842-4FE3-9DDE-5815923E8C8D}"/>
              </a:ext>
            </a:extLst>
          </p:cNvPr>
          <p:cNvSpPr>
            <a:spLocks noGrp="1" noRot="1" noChangeAspect="1" noChangeArrowheads="1" noTextEdit="1"/>
          </p:cNvSpPr>
          <p:nvPr>
            <p:ph type="sldImg"/>
          </p:nvPr>
        </p:nvSpPr>
        <p:spPr bwMode="auto">
          <a:xfrm>
            <a:off x="1355725" y="749300"/>
            <a:ext cx="4929188" cy="36972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a:extLst>
              <a:ext uri="{FF2B5EF4-FFF2-40B4-BE49-F238E27FC236}">
                <a16:creationId xmlns:a16="http://schemas.microsoft.com/office/drawing/2014/main" id="{04E055A4-EBA4-4039-8F0C-665BC76B6E23}"/>
              </a:ext>
            </a:extLst>
          </p:cNvPr>
          <p:cNvSpPr>
            <a:spLocks noGrp="1" noChangeArrowheads="1"/>
          </p:cNvSpPr>
          <p:nvPr>
            <p:ph type="body" idx="1"/>
          </p:nvPr>
        </p:nvSpPr>
        <p:spPr bwMode="auto">
          <a:xfrm>
            <a:off x="1019175" y="4703763"/>
            <a:ext cx="5600700" cy="44529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6538" indent="-236538" defTabSz="788988" eaLnBrk="1" hangingPunct="1">
              <a:spcBef>
                <a:spcPct val="0"/>
              </a:spcBef>
            </a:pPr>
            <a:r>
              <a:rPr lang="en-US" altLang="en-US" u="sng"/>
              <a:t>Notes:</a:t>
            </a:r>
          </a:p>
          <a:p>
            <a:pPr marL="236538" indent="-236538" defTabSz="788988" eaLnBrk="1" hangingPunct="1">
              <a:spcBef>
                <a:spcPct val="0"/>
              </a:spcBef>
              <a:buFontTx/>
              <a:buAutoNum type="arabicPeriod"/>
            </a:pPr>
            <a:r>
              <a:rPr lang="en-US" altLang="en-US"/>
              <a:t>As a result of the skewed distribution of water resources and the high demands in the central interior of South Africa, many inter-basin transfers schemes have been developed.</a:t>
            </a:r>
          </a:p>
          <a:p>
            <a:pPr marL="236538" indent="-236538" defTabSz="788988" eaLnBrk="1" hangingPunct="1">
              <a:spcBef>
                <a:spcPct val="0"/>
              </a:spcBef>
              <a:buFontTx/>
              <a:buAutoNum type="arabicPeriod"/>
            </a:pPr>
            <a:r>
              <a:rPr lang="en-US" altLang="en-US"/>
              <a:t>Each arrow represents a transfer.</a:t>
            </a:r>
          </a:p>
          <a:p>
            <a:pPr marL="236538" indent="-236538" defTabSz="788988" eaLnBrk="1" hangingPunct="1">
              <a:spcBef>
                <a:spcPct val="0"/>
              </a:spcBef>
              <a:buFontTx/>
              <a:buAutoNum type="arabicPeriod"/>
            </a:pPr>
            <a:r>
              <a:rPr lang="en-US" altLang="en-US"/>
              <a:t>The purpose is to move water from areas of surplus to areas of deficit.</a:t>
            </a:r>
          </a:p>
          <a:p>
            <a:pPr marL="236538" indent="-236538" defTabSz="788988" eaLnBrk="1" hangingPunct="1">
              <a:spcBef>
                <a:spcPct val="0"/>
              </a:spcBef>
              <a:buFontTx/>
              <a:buAutoNum type="arabicPeriod"/>
            </a:pPr>
            <a:r>
              <a:rPr lang="en-US" altLang="en-US"/>
              <a:t>The transfer schemes are large and very expensive.</a:t>
            </a:r>
          </a:p>
          <a:p>
            <a:pPr marL="236538" indent="-236538" defTabSz="788988" eaLnBrk="1" hangingPunct="1">
              <a:spcBef>
                <a:spcPct val="0"/>
              </a:spcBef>
              <a:buFontTx/>
              <a:buAutoNum type="arabicPeriod"/>
            </a:pPr>
            <a:r>
              <a:rPr lang="en-US" altLang="en-US"/>
              <a:t>It is expected that upon completion, Phases 1a and 1b of the Lesotho Highlands Water Project will cost in excess of $ 3 billion (at today’s prices).</a:t>
            </a:r>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1B000B0D-5214-43D9-97EB-F54E1D6F91F0}"/>
              </a:ext>
            </a:extLst>
          </p:cNvPr>
          <p:cNvSpPr>
            <a:spLocks noGrp="1" noRot="1" noChangeAspect="1" noChangeArrowheads="1" noTextEdit="1"/>
          </p:cNvSpPr>
          <p:nvPr>
            <p:ph type="sldImg"/>
          </p:nvPr>
        </p:nvSpPr>
        <p:spPr>
          <a:solidFill>
            <a:srgbClr val="FFFFFF"/>
          </a:solidFill>
          <a:ln/>
        </p:spPr>
      </p:sp>
      <p:sp>
        <p:nvSpPr>
          <p:cNvPr id="65539" name="Rectangle 3">
            <a:extLst>
              <a:ext uri="{FF2B5EF4-FFF2-40B4-BE49-F238E27FC236}">
                <a16:creationId xmlns:a16="http://schemas.microsoft.com/office/drawing/2014/main" id="{09BC2D03-B7BE-4EA1-A1F4-B87991616D20}"/>
              </a:ext>
            </a:extLst>
          </p:cNvPr>
          <p:cNvSpPr>
            <a:spLocks noGrp="1" noChangeArrowheads="1"/>
          </p:cNvSpPr>
          <p:nvPr>
            <p:ph type="body" idx="1"/>
          </p:nvPr>
        </p:nvSpPr>
        <p:spPr>
          <a:solidFill>
            <a:srgbClr val="FFFFFF"/>
          </a:solidFill>
          <a:ln>
            <a:solidFill>
              <a:srgbClr val="000000"/>
            </a:solidFill>
          </a:ln>
        </p:spPr>
        <p:txBody>
          <a:bodyPr/>
          <a:lstStyle/>
          <a:p>
            <a:pPr marL="228600" indent="-228600"/>
            <a:r>
              <a:rPr lang="en-US" altLang="en-US" sz="1100" u="sng">
                <a:latin typeface="Arial" panose="020B0604020202020204" pitchFamily="34" charset="0"/>
              </a:rPr>
              <a:t>Notes:</a:t>
            </a:r>
          </a:p>
          <a:p>
            <a:pPr marL="228600" indent="-228600">
              <a:buFontTx/>
              <a:buAutoNum type="arabicPeriod"/>
            </a:pPr>
            <a:r>
              <a:rPr lang="en-US" altLang="en-US" sz="1100">
                <a:latin typeface="Arial" panose="020B0604020202020204" pitchFamily="34" charset="0"/>
              </a:rPr>
              <a:t>In order to establish if a zone has leakage problems it is necessary to split the MNF into its various components:</a:t>
            </a:r>
          </a:p>
          <a:p>
            <a:pPr marL="685800" lvl="1" indent="-228600">
              <a:buFontTx/>
              <a:buChar char="•"/>
            </a:pPr>
            <a:r>
              <a:rPr lang="en-US" altLang="en-US" sz="1100">
                <a:latin typeface="Arial" panose="020B0604020202020204" pitchFamily="34" charset="0"/>
              </a:rPr>
              <a:t>Burst leakage;</a:t>
            </a:r>
          </a:p>
          <a:p>
            <a:pPr marL="685800" lvl="1" indent="-228600">
              <a:buFontTx/>
              <a:buChar char="•"/>
            </a:pPr>
            <a:r>
              <a:rPr lang="en-US" altLang="en-US" sz="1100">
                <a:latin typeface="Arial" panose="020B0604020202020204" pitchFamily="34" charset="0"/>
              </a:rPr>
              <a:t>Background leakage;</a:t>
            </a:r>
          </a:p>
          <a:p>
            <a:pPr marL="685800" lvl="1" indent="-228600">
              <a:buFontTx/>
              <a:buChar char="•"/>
            </a:pPr>
            <a:r>
              <a:rPr lang="en-US" altLang="en-US" sz="1100">
                <a:latin typeface="Arial" panose="020B0604020202020204" pitchFamily="34" charset="0"/>
              </a:rPr>
              <a:t>Legitimate night use.</a:t>
            </a:r>
          </a:p>
          <a:p>
            <a:pPr marL="228600" indent="-228600">
              <a:buFontTx/>
              <a:buAutoNum type="arabicPeriod"/>
            </a:pPr>
            <a:r>
              <a:rPr lang="en-US" altLang="en-US" sz="1100">
                <a:latin typeface="Arial" panose="020B0604020202020204" pitchFamily="34" charset="0"/>
              </a:rPr>
              <a:t>The burst and background leakage are then spilt into three components that are measured or estimated using standard figures:</a:t>
            </a:r>
          </a:p>
          <a:p>
            <a:pPr marL="685800" lvl="1" indent="-228600">
              <a:buFontTx/>
              <a:buChar char="•"/>
            </a:pPr>
            <a:r>
              <a:rPr lang="en-US" altLang="en-US" sz="1100">
                <a:latin typeface="Arial" panose="020B0604020202020204" pitchFamily="34" charset="0"/>
              </a:rPr>
              <a:t>Mains leakage;</a:t>
            </a:r>
          </a:p>
          <a:p>
            <a:pPr marL="685800" lvl="1" indent="-228600">
              <a:buFontTx/>
              <a:buChar char="•"/>
            </a:pPr>
            <a:r>
              <a:rPr lang="en-US" altLang="en-US" sz="1100">
                <a:latin typeface="Arial" panose="020B0604020202020204" pitchFamily="34" charset="0"/>
              </a:rPr>
              <a:t>Connection pipe leakage;</a:t>
            </a:r>
          </a:p>
          <a:p>
            <a:pPr marL="685800" lvl="1" indent="-228600">
              <a:buFontTx/>
              <a:buChar char="•"/>
            </a:pPr>
            <a:r>
              <a:rPr lang="en-US" altLang="en-US" sz="1100">
                <a:latin typeface="Arial" panose="020B0604020202020204" pitchFamily="34" charset="0"/>
              </a:rPr>
              <a:t>Property leakage.</a:t>
            </a:r>
          </a:p>
          <a:p>
            <a:pPr marL="228600" indent="-228600">
              <a:buFontTx/>
              <a:buAutoNum type="arabicPeriod"/>
            </a:pPr>
            <a:r>
              <a:rPr lang="en-US" altLang="en-US" sz="1100">
                <a:latin typeface="Arial" panose="020B0604020202020204" pitchFamily="34" charset="0"/>
              </a:rPr>
              <a:t>The components of background leakage are estimated using:</a:t>
            </a:r>
          </a:p>
          <a:p>
            <a:pPr marL="685800" lvl="1" indent="-228600">
              <a:buFontTx/>
              <a:buChar char="•"/>
            </a:pPr>
            <a:r>
              <a:rPr lang="en-US" altLang="en-US" sz="1100">
                <a:latin typeface="Arial" panose="020B0604020202020204" pitchFamily="34" charset="0"/>
              </a:rPr>
              <a:t>Length of mains;</a:t>
            </a:r>
          </a:p>
          <a:p>
            <a:pPr marL="685800" lvl="1" indent="-228600">
              <a:buFontTx/>
              <a:buChar char="•"/>
            </a:pPr>
            <a:r>
              <a:rPr lang="en-US" altLang="en-US" sz="1100">
                <a:latin typeface="Arial" panose="020B0604020202020204" pitchFamily="34" charset="0"/>
              </a:rPr>
              <a:t>Number of connections;</a:t>
            </a:r>
          </a:p>
          <a:p>
            <a:pPr marL="685800" lvl="1" indent="-228600">
              <a:buFontTx/>
              <a:buChar char="•"/>
            </a:pPr>
            <a:r>
              <a:rPr lang="en-US" altLang="en-US" sz="1100">
                <a:latin typeface="Arial" panose="020B0604020202020204" pitchFamily="34" charset="0"/>
              </a:rPr>
              <a:t>Some basic leakage parameters selected to suit the particular system being analysed.</a:t>
            </a:r>
          </a:p>
          <a:p>
            <a:pPr marL="228600" indent="-228600">
              <a:buFontTx/>
              <a:buAutoNum type="arabicPeriod"/>
            </a:pPr>
            <a:r>
              <a:rPr lang="en-US" altLang="en-US" sz="1100">
                <a:latin typeface="Arial" panose="020B0604020202020204" pitchFamily="34" charset="0"/>
              </a:rPr>
              <a:t>The legitimate night use is estimated from the population, toilet cistern size and information on any large users, etc.</a:t>
            </a:r>
          </a:p>
          <a:p>
            <a:pPr marL="228600" indent="-228600">
              <a:buFontTx/>
              <a:buAutoNum type="arabicPeriod"/>
            </a:pPr>
            <a:r>
              <a:rPr lang="en-US" altLang="en-US" sz="1100">
                <a:latin typeface="Arial" panose="020B0604020202020204" pitchFamily="34" charset="0"/>
              </a:rPr>
              <a:t>Having calculated or estimated the background leakage and legitimate night use, the burst leakage can then be established as the difference between the MNF and the sum of the legitimate use and background leakage</a:t>
            </a:r>
            <a:endParaRPr lang="en-GB" altLang="en-US" sz="1100">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a:extLst>
              <a:ext uri="{FF2B5EF4-FFF2-40B4-BE49-F238E27FC236}">
                <a16:creationId xmlns:a16="http://schemas.microsoft.com/office/drawing/2014/main" id="{A05FA212-70C0-48F1-B8EB-A11003136D0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a:defRPr>
                <a:solidFill>
                  <a:schemeClr val="tx1"/>
                </a:solidFill>
                <a:latin typeface="Arial" panose="020B0604020202020204" pitchFamily="34" charset="0"/>
                <a:cs typeface="Arial" panose="020B0604020202020204" pitchFamily="34" charset="0"/>
              </a:defRPr>
            </a:lvl1pPr>
            <a:lvl2pPr marL="742950" indent="-285750" defTabSz="911225">
              <a:defRPr>
                <a:solidFill>
                  <a:schemeClr val="tx1"/>
                </a:solidFill>
                <a:latin typeface="Arial" panose="020B0604020202020204" pitchFamily="34" charset="0"/>
                <a:cs typeface="Arial" panose="020B0604020202020204" pitchFamily="34" charset="0"/>
              </a:defRPr>
            </a:lvl2pPr>
            <a:lvl3pPr marL="1143000" indent="-228600" defTabSz="911225">
              <a:defRPr>
                <a:solidFill>
                  <a:schemeClr val="tx1"/>
                </a:solidFill>
                <a:latin typeface="Arial" panose="020B0604020202020204" pitchFamily="34" charset="0"/>
                <a:cs typeface="Arial" panose="020B0604020202020204" pitchFamily="34" charset="0"/>
              </a:defRPr>
            </a:lvl3pPr>
            <a:lvl4pPr marL="1600200" indent="-228600" defTabSz="911225">
              <a:defRPr>
                <a:solidFill>
                  <a:schemeClr val="tx1"/>
                </a:solidFill>
                <a:latin typeface="Arial" panose="020B0604020202020204" pitchFamily="34" charset="0"/>
                <a:cs typeface="Arial" panose="020B0604020202020204" pitchFamily="34" charset="0"/>
              </a:defRPr>
            </a:lvl4pPr>
            <a:lvl5pPr marL="2057400" indent="-228600" defTabSz="911225">
              <a:defRPr>
                <a:solidFill>
                  <a:schemeClr val="tx1"/>
                </a:solidFill>
                <a:latin typeface="Arial" panose="020B0604020202020204" pitchFamily="34" charset="0"/>
                <a:cs typeface="Arial" panose="020B0604020202020204" pitchFamily="34" charset="0"/>
              </a:defRPr>
            </a:lvl5pPr>
            <a:lvl6pPr marL="25146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12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1225" rtl="0" eaLnBrk="1" fontAlgn="base" latinLnBrk="0" hangingPunct="1">
              <a:lnSpc>
                <a:spcPct val="100000"/>
              </a:lnSpc>
              <a:spcBef>
                <a:spcPct val="0"/>
              </a:spcBef>
              <a:spcAft>
                <a:spcPct val="0"/>
              </a:spcAft>
              <a:buClr>
                <a:srgbClr val="800080"/>
              </a:buClr>
              <a:buSzTx/>
              <a:buFontTx/>
              <a:buNone/>
              <a:tabLst/>
              <a:defRPr/>
            </a:pPr>
            <a:fld id="{31981F2F-80D5-4523-8BEB-7EE92E2CA728}" type="slidenum">
              <a:rPr kumimoji="1" lang="en-US" alt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1225" rtl="0" eaLnBrk="1" fontAlgn="base" latinLnBrk="0" hangingPunct="1">
                <a:lnSpc>
                  <a:spcPct val="100000"/>
                </a:lnSpc>
                <a:spcBef>
                  <a:spcPct val="0"/>
                </a:spcBef>
                <a:spcAft>
                  <a:spcPct val="0"/>
                </a:spcAft>
                <a:buClr>
                  <a:srgbClr val="800080"/>
                </a:buClr>
                <a:buSzTx/>
                <a:buFontTx/>
                <a:buNone/>
                <a:tabLst/>
                <a:defRPr/>
              </a:pPr>
              <a:t>104</a:t>
            </a:fld>
            <a:endParaRPr kumimoji="1" lang="en-US"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a:extLst>
              <a:ext uri="{FF2B5EF4-FFF2-40B4-BE49-F238E27FC236}">
                <a16:creationId xmlns:a16="http://schemas.microsoft.com/office/drawing/2014/main" id="{9B50C38E-56D2-499D-AF29-29C88ED4F6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Calibri" panose="020F0502020204030204" pitchFamily="34" charset="0"/>
              </a:defRPr>
            </a:lvl1pPr>
            <a:lvl2pPr marL="742950" indent="-285750" defTabSz="912813">
              <a:spcBef>
                <a:spcPct val="30000"/>
              </a:spcBef>
              <a:defRPr sz="1200">
                <a:solidFill>
                  <a:schemeClr val="tx1"/>
                </a:solidFill>
                <a:latin typeface="Calibri" panose="020F0502020204030204" pitchFamily="34" charset="0"/>
              </a:defRPr>
            </a:lvl2pPr>
            <a:lvl3pPr marL="1143000" indent="-228600" defTabSz="912813">
              <a:spcBef>
                <a:spcPct val="30000"/>
              </a:spcBef>
              <a:defRPr sz="1200">
                <a:solidFill>
                  <a:schemeClr val="tx1"/>
                </a:solidFill>
                <a:latin typeface="Calibri" panose="020F0502020204030204" pitchFamily="34" charset="0"/>
              </a:defRPr>
            </a:lvl3pPr>
            <a:lvl4pPr marL="1600200" indent="-228600" defTabSz="912813">
              <a:spcBef>
                <a:spcPct val="30000"/>
              </a:spcBef>
              <a:defRPr sz="1200">
                <a:solidFill>
                  <a:schemeClr val="tx1"/>
                </a:solidFill>
                <a:latin typeface="Calibri" panose="020F0502020204030204" pitchFamily="34" charset="0"/>
              </a:defRPr>
            </a:lvl4pPr>
            <a:lvl5pPr marL="2057400" indent="-228600" defTabSz="912813">
              <a:spcBef>
                <a:spcPct val="30000"/>
              </a:spcBef>
              <a:defRPr sz="1200">
                <a:solidFill>
                  <a:schemeClr val="tx1"/>
                </a:solidFill>
                <a:latin typeface="Calibri" panose="020F0502020204030204" pitchFamily="34" charset="0"/>
              </a:defRPr>
            </a:lvl5pPr>
            <a:lvl6pPr marL="2514600" indent="-228600" defTabSz="91281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1281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1281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1281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2813" rtl="0" eaLnBrk="1" fontAlgn="base" latinLnBrk="0" hangingPunct="1">
              <a:lnSpc>
                <a:spcPct val="100000"/>
              </a:lnSpc>
              <a:spcBef>
                <a:spcPct val="0"/>
              </a:spcBef>
              <a:spcAft>
                <a:spcPct val="0"/>
              </a:spcAft>
              <a:buClrTx/>
              <a:buSzTx/>
              <a:buFontTx/>
              <a:buNone/>
              <a:tabLst/>
              <a:defRPr/>
            </a:pPr>
            <a:fld id="{31D4F0F6-2186-4D80-B214-9A63E84369B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2813" rtl="0" eaLnBrk="1" fontAlgn="base" latinLnBrk="0" hangingPunct="1">
                <a:lnSpc>
                  <a:spcPct val="100000"/>
                </a:lnSpc>
                <a:spcBef>
                  <a:spcPct val="0"/>
                </a:spcBef>
                <a:spcAft>
                  <a:spcPct val="0"/>
                </a:spcAft>
                <a:buClrTx/>
                <a:buSzTx/>
                <a:buFontTx/>
                <a:buNone/>
                <a:tabLst/>
                <a:defRPr/>
              </a:pPr>
              <a:t>125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9203" name="Footer Placeholder 2">
            <a:extLst>
              <a:ext uri="{FF2B5EF4-FFF2-40B4-BE49-F238E27FC236}">
                <a16:creationId xmlns:a16="http://schemas.microsoft.com/office/drawing/2014/main" id="{32F9F0D2-E5F5-4054-9853-9A1D66B94DDE}"/>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2813">
              <a:spcBef>
                <a:spcPct val="30000"/>
              </a:spcBef>
              <a:defRPr sz="1200">
                <a:solidFill>
                  <a:schemeClr val="tx1"/>
                </a:solidFill>
                <a:latin typeface="Calibri" panose="020F0502020204030204" pitchFamily="34" charset="0"/>
              </a:defRPr>
            </a:lvl1pPr>
            <a:lvl2pPr marL="742950" indent="-285750" defTabSz="912813">
              <a:spcBef>
                <a:spcPct val="30000"/>
              </a:spcBef>
              <a:defRPr sz="1200">
                <a:solidFill>
                  <a:schemeClr val="tx1"/>
                </a:solidFill>
                <a:latin typeface="Calibri" panose="020F0502020204030204" pitchFamily="34" charset="0"/>
              </a:defRPr>
            </a:lvl2pPr>
            <a:lvl3pPr marL="1143000" indent="-228600" defTabSz="912813">
              <a:spcBef>
                <a:spcPct val="30000"/>
              </a:spcBef>
              <a:defRPr sz="1200">
                <a:solidFill>
                  <a:schemeClr val="tx1"/>
                </a:solidFill>
                <a:latin typeface="Calibri" panose="020F0502020204030204" pitchFamily="34" charset="0"/>
              </a:defRPr>
            </a:lvl3pPr>
            <a:lvl4pPr marL="1600200" indent="-228600" defTabSz="912813">
              <a:spcBef>
                <a:spcPct val="30000"/>
              </a:spcBef>
              <a:defRPr sz="1200">
                <a:solidFill>
                  <a:schemeClr val="tx1"/>
                </a:solidFill>
                <a:latin typeface="Calibri" panose="020F0502020204030204" pitchFamily="34" charset="0"/>
              </a:defRPr>
            </a:lvl4pPr>
            <a:lvl5pPr marL="2057400" indent="-228600" defTabSz="912813">
              <a:spcBef>
                <a:spcPct val="30000"/>
              </a:spcBef>
              <a:defRPr sz="1200">
                <a:solidFill>
                  <a:schemeClr val="tx1"/>
                </a:solidFill>
                <a:latin typeface="Calibri" panose="020F0502020204030204" pitchFamily="34" charset="0"/>
              </a:defRPr>
            </a:lvl5pPr>
            <a:lvl6pPr marL="2514600" indent="-228600" defTabSz="91281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1281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1281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1281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DBSA_200911.pdf</a:t>
            </a:r>
          </a:p>
        </p:txBody>
      </p:sp>
      <p:sp>
        <p:nvSpPr>
          <p:cNvPr id="179204" name="Header Placeholder 3">
            <a:extLst>
              <a:ext uri="{FF2B5EF4-FFF2-40B4-BE49-F238E27FC236}">
                <a16:creationId xmlns:a16="http://schemas.microsoft.com/office/drawing/2014/main" id="{9CFFD196-B736-4D84-9E2D-E88542A0FD7E}"/>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12813">
              <a:spcBef>
                <a:spcPct val="30000"/>
              </a:spcBef>
              <a:defRPr sz="1200">
                <a:solidFill>
                  <a:schemeClr val="tx1"/>
                </a:solidFill>
                <a:latin typeface="Calibri" panose="020F0502020204030204" pitchFamily="34" charset="0"/>
              </a:defRPr>
            </a:lvl1pPr>
            <a:lvl2pPr marL="742950" indent="-285750" defTabSz="912813">
              <a:spcBef>
                <a:spcPct val="30000"/>
              </a:spcBef>
              <a:defRPr sz="1200">
                <a:solidFill>
                  <a:schemeClr val="tx1"/>
                </a:solidFill>
                <a:latin typeface="Calibri" panose="020F0502020204030204" pitchFamily="34" charset="0"/>
              </a:defRPr>
            </a:lvl2pPr>
            <a:lvl3pPr marL="1143000" indent="-228600" defTabSz="912813">
              <a:spcBef>
                <a:spcPct val="30000"/>
              </a:spcBef>
              <a:defRPr sz="1200">
                <a:solidFill>
                  <a:schemeClr val="tx1"/>
                </a:solidFill>
                <a:latin typeface="Calibri" panose="020F0502020204030204" pitchFamily="34" charset="0"/>
              </a:defRPr>
            </a:lvl3pPr>
            <a:lvl4pPr marL="1600200" indent="-228600" defTabSz="912813">
              <a:spcBef>
                <a:spcPct val="30000"/>
              </a:spcBef>
              <a:defRPr sz="1200">
                <a:solidFill>
                  <a:schemeClr val="tx1"/>
                </a:solidFill>
                <a:latin typeface="Calibri" panose="020F0502020204030204" pitchFamily="34" charset="0"/>
              </a:defRPr>
            </a:lvl4pPr>
            <a:lvl5pPr marL="2057400" indent="-228600" defTabSz="912813">
              <a:spcBef>
                <a:spcPct val="30000"/>
              </a:spcBef>
              <a:defRPr sz="1200">
                <a:solidFill>
                  <a:schemeClr val="tx1"/>
                </a:solidFill>
                <a:latin typeface="Calibri" panose="020F0502020204030204" pitchFamily="34" charset="0"/>
              </a:defRPr>
            </a:lvl5pPr>
            <a:lvl6pPr marL="2514600" indent="-228600" defTabSz="91281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1281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1281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1281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DBSA_WDM Presentation</a:t>
            </a:r>
          </a:p>
        </p:txBody>
      </p:sp>
      <p:sp>
        <p:nvSpPr>
          <p:cNvPr id="179205" name="Date Placeholder 4">
            <a:extLst>
              <a:ext uri="{FF2B5EF4-FFF2-40B4-BE49-F238E27FC236}">
                <a16:creationId xmlns:a16="http://schemas.microsoft.com/office/drawing/2014/main" id="{77CD9EE6-6AAD-40BA-8EB0-E4CB0B58FBE5}"/>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12813">
              <a:spcBef>
                <a:spcPct val="30000"/>
              </a:spcBef>
              <a:defRPr sz="1200">
                <a:solidFill>
                  <a:schemeClr val="tx1"/>
                </a:solidFill>
                <a:latin typeface="Calibri" panose="020F0502020204030204" pitchFamily="34" charset="0"/>
              </a:defRPr>
            </a:lvl1pPr>
            <a:lvl2pPr marL="742950" indent="-285750" defTabSz="912813">
              <a:spcBef>
                <a:spcPct val="30000"/>
              </a:spcBef>
              <a:defRPr sz="1200">
                <a:solidFill>
                  <a:schemeClr val="tx1"/>
                </a:solidFill>
                <a:latin typeface="Calibri" panose="020F0502020204030204" pitchFamily="34" charset="0"/>
              </a:defRPr>
            </a:lvl2pPr>
            <a:lvl3pPr marL="1143000" indent="-228600" defTabSz="912813">
              <a:spcBef>
                <a:spcPct val="30000"/>
              </a:spcBef>
              <a:defRPr sz="1200">
                <a:solidFill>
                  <a:schemeClr val="tx1"/>
                </a:solidFill>
                <a:latin typeface="Calibri" panose="020F0502020204030204" pitchFamily="34" charset="0"/>
              </a:defRPr>
            </a:lvl3pPr>
            <a:lvl4pPr marL="1600200" indent="-228600" defTabSz="912813">
              <a:spcBef>
                <a:spcPct val="30000"/>
              </a:spcBef>
              <a:defRPr sz="1200">
                <a:solidFill>
                  <a:schemeClr val="tx1"/>
                </a:solidFill>
                <a:latin typeface="Calibri" panose="020F0502020204030204" pitchFamily="34" charset="0"/>
              </a:defRPr>
            </a:lvl4pPr>
            <a:lvl5pPr marL="2057400" indent="-228600" defTabSz="912813">
              <a:spcBef>
                <a:spcPct val="30000"/>
              </a:spcBef>
              <a:defRPr sz="1200">
                <a:solidFill>
                  <a:schemeClr val="tx1"/>
                </a:solidFill>
                <a:latin typeface="Calibri" panose="020F0502020204030204" pitchFamily="34" charset="0"/>
              </a:defRPr>
            </a:lvl5pPr>
            <a:lvl6pPr marL="2514600" indent="-228600" defTabSz="91281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1281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1281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1281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28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20 November 2009</a:t>
            </a:r>
          </a:p>
        </p:txBody>
      </p:sp>
      <p:sp>
        <p:nvSpPr>
          <p:cNvPr id="179206" name="Notes Placeholder 1">
            <a:extLst>
              <a:ext uri="{FF2B5EF4-FFF2-40B4-BE49-F238E27FC236}">
                <a16:creationId xmlns:a16="http://schemas.microsoft.com/office/drawing/2014/main" id="{68FAD660-5015-4A08-9FB4-174E7C4334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a:extLst>
              <a:ext uri="{FF2B5EF4-FFF2-40B4-BE49-F238E27FC236}">
                <a16:creationId xmlns:a16="http://schemas.microsoft.com/office/drawing/2014/main" id="{C3BBA43F-ECD5-4476-B42F-A3587AD74B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30000"/>
              </a:spcBef>
              <a:defRPr sz="1200">
                <a:solidFill>
                  <a:schemeClr val="tx1"/>
                </a:solidFill>
                <a:latin typeface="Calibri" panose="020F0502020204030204" pitchFamily="34" charset="0"/>
              </a:defRPr>
            </a:lvl1pPr>
            <a:lvl2pPr marL="742950" indent="-285750" defTabSz="912813">
              <a:spcBef>
                <a:spcPct val="30000"/>
              </a:spcBef>
              <a:defRPr sz="1200">
                <a:solidFill>
                  <a:schemeClr val="tx1"/>
                </a:solidFill>
                <a:latin typeface="Calibri" panose="020F0502020204030204" pitchFamily="34" charset="0"/>
              </a:defRPr>
            </a:lvl2pPr>
            <a:lvl3pPr marL="1143000" indent="-228600" defTabSz="912813">
              <a:spcBef>
                <a:spcPct val="30000"/>
              </a:spcBef>
              <a:defRPr sz="1200">
                <a:solidFill>
                  <a:schemeClr val="tx1"/>
                </a:solidFill>
                <a:latin typeface="Calibri" panose="020F0502020204030204" pitchFamily="34" charset="0"/>
              </a:defRPr>
            </a:lvl3pPr>
            <a:lvl4pPr marL="1600200" indent="-228600" defTabSz="912813">
              <a:spcBef>
                <a:spcPct val="30000"/>
              </a:spcBef>
              <a:defRPr sz="1200">
                <a:solidFill>
                  <a:schemeClr val="tx1"/>
                </a:solidFill>
                <a:latin typeface="Calibri" panose="020F0502020204030204" pitchFamily="34" charset="0"/>
              </a:defRPr>
            </a:lvl4pPr>
            <a:lvl5pPr marL="2057400" indent="-228600" defTabSz="912813">
              <a:spcBef>
                <a:spcPct val="30000"/>
              </a:spcBef>
              <a:defRPr sz="1200">
                <a:solidFill>
                  <a:schemeClr val="tx1"/>
                </a:solidFill>
                <a:latin typeface="Calibri" panose="020F0502020204030204" pitchFamily="34" charset="0"/>
              </a:defRPr>
            </a:lvl5pPr>
            <a:lvl6pPr marL="2514600" indent="-228600" defTabSz="91281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1281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1281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1281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2813" rtl="0" eaLnBrk="1" fontAlgn="base" latinLnBrk="0" hangingPunct="1">
              <a:lnSpc>
                <a:spcPct val="100000"/>
              </a:lnSpc>
              <a:spcBef>
                <a:spcPct val="0"/>
              </a:spcBef>
              <a:spcAft>
                <a:spcPct val="0"/>
              </a:spcAft>
              <a:buClrTx/>
              <a:buSzTx/>
              <a:buFontTx/>
              <a:buNone/>
              <a:tabLst/>
              <a:defRPr/>
            </a:pPr>
            <a:fld id="{88F04A9F-3B6A-4F6E-B639-D9551D1D7CF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2813" rtl="0" eaLnBrk="1" fontAlgn="base" latinLnBrk="0" hangingPunct="1">
                <a:lnSpc>
                  <a:spcPct val="100000"/>
                </a:lnSpc>
                <a:spcBef>
                  <a:spcPct val="0"/>
                </a:spcBef>
                <a:spcAft>
                  <a:spcPct val="0"/>
                </a:spcAft>
                <a:buClrTx/>
                <a:buSzTx/>
                <a:buFontTx/>
                <a:buNone/>
                <a:tabLst/>
                <a:defRPr/>
              </a:pPr>
              <a:t>138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67939" name="Footer Placeholder 2">
            <a:extLst>
              <a:ext uri="{FF2B5EF4-FFF2-40B4-BE49-F238E27FC236}">
                <a16:creationId xmlns:a16="http://schemas.microsoft.com/office/drawing/2014/main" id="{CCF5D862-BC73-43A7-B510-313ED4FD1C70}"/>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912813">
              <a:spcBef>
                <a:spcPct val="30000"/>
              </a:spcBef>
              <a:defRPr sz="1200">
                <a:solidFill>
                  <a:schemeClr val="tx1"/>
                </a:solidFill>
                <a:latin typeface="Calibri" panose="020F0502020204030204" pitchFamily="34" charset="0"/>
              </a:defRPr>
            </a:lvl1pPr>
            <a:lvl2pPr marL="742950" indent="-285750" defTabSz="912813">
              <a:spcBef>
                <a:spcPct val="30000"/>
              </a:spcBef>
              <a:defRPr sz="1200">
                <a:solidFill>
                  <a:schemeClr val="tx1"/>
                </a:solidFill>
                <a:latin typeface="Calibri" panose="020F0502020204030204" pitchFamily="34" charset="0"/>
              </a:defRPr>
            </a:lvl2pPr>
            <a:lvl3pPr marL="1143000" indent="-228600" defTabSz="912813">
              <a:spcBef>
                <a:spcPct val="30000"/>
              </a:spcBef>
              <a:defRPr sz="1200">
                <a:solidFill>
                  <a:schemeClr val="tx1"/>
                </a:solidFill>
                <a:latin typeface="Calibri" panose="020F0502020204030204" pitchFamily="34" charset="0"/>
              </a:defRPr>
            </a:lvl3pPr>
            <a:lvl4pPr marL="1600200" indent="-228600" defTabSz="912813">
              <a:spcBef>
                <a:spcPct val="30000"/>
              </a:spcBef>
              <a:defRPr sz="1200">
                <a:solidFill>
                  <a:schemeClr val="tx1"/>
                </a:solidFill>
                <a:latin typeface="Calibri" panose="020F0502020204030204" pitchFamily="34" charset="0"/>
              </a:defRPr>
            </a:lvl4pPr>
            <a:lvl5pPr marL="2057400" indent="-228600" defTabSz="912813">
              <a:spcBef>
                <a:spcPct val="30000"/>
              </a:spcBef>
              <a:defRPr sz="1200">
                <a:solidFill>
                  <a:schemeClr val="tx1"/>
                </a:solidFill>
                <a:latin typeface="Calibri" panose="020F0502020204030204" pitchFamily="34" charset="0"/>
              </a:defRPr>
            </a:lvl5pPr>
            <a:lvl6pPr marL="2514600" indent="-228600" defTabSz="91281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1281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1281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1281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DBSA_200911.pdf</a:t>
            </a:r>
          </a:p>
        </p:txBody>
      </p:sp>
      <p:sp>
        <p:nvSpPr>
          <p:cNvPr id="167940" name="Header Placeholder 3">
            <a:extLst>
              <a:ext uri="{FF2B5EF4-FFF2-40B4-BE49-F238E27FC236}">
                <a16:creationId xmlns:a16="http://schemas.microsoft.com/office/drawing/2014/main" id="{DFD45578-41A2-4FD2-B608-B64A7D3DF1DC}"/>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12813">
              <a:spcBef>
                <a:spcPct val="30000"/>
              </a:spcBef>
              <a:defRPr sz="1200">
                <a:solidFill>
                  <a:schemeClr val="tx1"/>
                </a:solidFill>
                <a:latin typeface="Calibri" panose="020F0502020204030204" pitchFamily="34" charset="0"/>
              </a:defRPr>
            </a:lvl1pPr>
            <a:lvl2pPr marL="742950" indent="-285750" defTabSz="912813">
              <a:spcBef>
                <a:spcPct val="30000"/>
              </a:spcBef>
              <a:defRPr sz="1200">
                <a:solidFill>
                  <a:schemeClr val="tx1"/>
                </a:solidFill>
                <a:latin typeface="Calibri" panose="020F0502020204030204" pitchFamily="34" charset="0"/>
              </a:defRPr>
            </a:lvl2pPr>
            <a:lvl3pPr marL="1143000" indent="-228600" defTabSz="912813">
              <a:spcBef>
                <a:spcPct val="30000"/>
              </a:spcBef>
              <a:defRPr sz="1200">
                <a:solidFill>
                  <a:schemeClr val="tx1"/>
                </a:solidFill>
                <a:latin typeface="Calibri" panose="020F0502020204030204" pitchFamily="34" charset="0"/>
              </a:defRPr>
            </a:lvl3pPr>
            <a:lvl4pPr marL="1600200" indent="-228600" defTabSz="912813">
              <a:spcBef>
                <a:spcPct val="30000"/>
              </a:spcBef>
              <a:defRPr sz="1200">
                <a:solidFill>
                  <a:schemeClr val="tx1"/>
                </a:solidFill>
                <a:latin typeface="Calibri" panose="020F0502020204030204" pitchFamily="34" charset="0"/>
              </a:defRPr>
            </a:lvl4pPr>
            <a:lvl5pPr marL="2057400" indent="-228600" defTabSz="912813">
              <a:spcBef>
                <a:spcPct val="30000"/>
              </a:spcBef>
              <a:defRPr sz="1200">
                <a:solidFill>
                  <a:schemeClr val="tx1"/>
                </a:solidFill>
                <a:latin typeface="Calibri" panose="020F0502020204030204" pitchFamily="34" charset="0"/>
              </a:defRPr>
            </a:lvl5pPr>
            <a:lvl6pPr marL="2514600" indent="-228600" defTabSz="91281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1281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1281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1281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l" defTabSz="9128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DBSA_WDM Presentation</a:t>
            </a:r>
          </a:p>
        </p:txBody>
      </p:sp>
      <p:sp>
        <p:nvSpPr>
          <p:cNvPr id="167941" name="Date Placeholder 4">
            <a:extLst>
              <a:ext uri="{FF2B5EF4-FFF2-40B4-BE49-F238E27FC236}">
                <a16:creationId xmlns:a16="http://schemas.microsoft.com/office/drawing/2014/main" id="{35DFFEB4-6C74-43C8-866F-753A28B2D21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912813">
              <a:spcBef>
                <a:spcPct val="30000"/>
              </a:spcBef>
              <a:defRPr sz="1200">
                <a:solidFill>
                  <a:schemeClr val="tx1"/>
                </a:solidFill>
                <a:latin typeface="Calibri" panose="020F0502020204030204" pitchFamily="34" charset="0"/>
              </a:defRPr>
            </a:lvl1pPr>
            <a:lvl2pPr marL="742950" indent="-285750" defTabSz="912813">
              <a:spcBef>
                <a:spcPct val="30000"/>
              </a:spcBef>
              <a:defRPr sz="1200">
                <a:solidFill>
                  <a:schemeClr val="tx1"/>
                </a:solidFill>
                <a:latin typeface="Calibri" panose="020F0502020204030204" pitchFamily="34" charset="0"/>
              </a:defRPr>
            </a:lvl2pPr>
            <a:lvl3pPr marL="1143000" indent="-228600" defTabSz="912813">
              <a:spcBef>
                <a:spcPct val="30000"/>
              </a:spcBef>
              <a:defRPr sz="1200">
                <a:solidFill>
                  <a:schemeClr val="tx1"/>
                </a:solidFill>
                <a:latin typeface="Calibri" panose="020F0502020204030204" pitchFamily="34" charset="0"/>
              </a:defRPr>
            </a:lvl3pPr>
            <a:lvl4pPr marL="1600200" indent="-228600" defTabSz="912813">
              <a:spcBef>
                <a:spcPct val="30000"/>
              </a:spcBef>
              <a:defRPr sz="1200">
                <a:solidFill>
                  <a:schemeClr val="tx1"/>
                </a:solidFill>
                <a:latin typeface="Calibri" panose="020F0502020204030204" pitchFamily="34" charset="0"/>
              </a:defRPr>
            </a:lvl4pPr>
            <a:lvl5pPr marL="2057400" indent="-228600" defTabSz="912813">
              <a:spcBef>
                <a:spcPct val="30000"/>
              </a:spcBef>
              <a:defRPr sz="1200">
                <a:solidFill>
                  <a:schemeClr val="tx1"/>
                </a:solidFill>
                <a:latin typeface="Calibri" panose="020F0502020204030204" pitchFamily="34" charset="0"/>
              </a:defRPr>
            </a:lvl5pPr>
            <a:lvl6pPr marL="2514600" indent="-228600" defTabSz="91281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1281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1281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1281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2813"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20 November 2009</a:t>
            </a:r>
          </a:p>
        </p:txBody>
      </p:sp>
      <p:sp>
        <p:nvSpPr>
          <p:cNvPr id="167942" name="Notes Placeholder 1">
            <a:extLst>
              <a:ext uri="{FF2B5EF4-FFF2-40B4-BE49-F238E27FC236}">
                <a16:creationId xmlns:a16="http://schemas.microsoft.com/office/drawing/2014/main" id="{C74DADB5-4F40-48F5-820A-EA4EDBF26C8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Slide Image Placeholder 1">
            <a:extLst>
              <a:ext uri="{FF2B5EF4-FFF2-40B4-BE49-F238E27FC236}">
                <a16:creationId xmlns:a16="http://schemas.microsoft.com/office/drawing/2014/main" id="{2B7BBBCD-B2F5-4560-82D6-A392228696A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1" name="Notes Placeholder 2">
            <a:extLst>
              <a:ext uri="{FF2B5EF4-FFF2-40B4-BE49-F238E27FC236}">
                <a16:creationId xmlns:a16="http://schemas.microsoft.com/office/drawing/2014/main" id="{4877BBFC-BCA7-40F0-808E-75BFE77AB6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altLang="en-US"/>
          </a:p>
        </p:txBody>
      </p:sp>
      <p:sp>
        <p:nvSpPr>
          <p:cNvPr id="176132" name="Slide Number Placeholder 3">
            <a:extLst>
              <a:ext uri="{FF2B5EF4-FFF2-40B4-BE49-F238E27FC236}">
                <a16:creationId xmlns:a16="http://schemas.microsoft.com/office/drawing/2014/main" id="{FE795EA2-EBAC-453C-B049-9A3E774AB40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2F04235-881F-40DB-84E6-B000D41EB04B}" type="slidenum">
              <a:rPr kumimoji="0" lang="en-ZA"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143</a:t>
            </a:fld>
            <a:endParaRPr kumimoji="0" lang="en-ZA"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1839585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9312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4C0FBABF-034F-49A8-B66C-D799BB5EBF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6513941B-1379-4FB2-9099-443AA73D29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ZA" altLang="en-US"/>
          </a:p>
        </p:txBody>
      </p:sp>
      <p:sp>
        <p:nvSpPr>
          <p:cNvPr id="84996" name="Slide Number Placeholder 3">
            <a:extLst>
              <a:ext uri="{FF2B5EF4-FFF2-40B4-BE49-F238E27FC236}">
                <a16:creationId xmlns:a16="http://schemas.microsoft.com/office/drawing/2014/main" id="{B9A5C081-1FD8-44FA-A63E-2185809ADE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C0A12FC-4970-45F4-9847-0FC018DA6D7D}" type="slidenum">
              <a:rPr lang="en-ZA" altLang="en-US" smtClean="0">
                <a:solidFill>
                  <a:srgbClr val="000000"/>
                </a:solidFill>
              </a:rPr>
              <a:pPr/>
              <a:t>5</a:t>
            </a:fld>
            <a:endParaRPr lang="en-ZA" altLang="en-US">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D2661A67-89B7-464A-BCDE-12EBE01A3D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C18ACBAB-AB61-4BEB-9961-292F45C551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E29EDD2C-CBAF-4BF7-A163-F8C6AAB9B82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2DE86024-A930-4027-AFE7-0B3251AD33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D0596091-61CE-489A-851B-075C531C6FA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31DE99E2-FAED-44EE-8662-89A96454928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188BEDB9-666C-4A6E-8B4D-2EFBF03FEE9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811D9D7D-AD1B-4EF8-BE70-28D15F2D30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D3435BED-9375-4107-80D6-82700A5EBBAC}"/>
              </a:ext>
            </a:extLst>
          </p:cNvPr>
          <p:cNvSpPr>
            <a:spLocks noGrp="1" noRot="1" noChangeAspect="1" noChangeArrowheads="1" noTextEdit="1"/>
          </p:cNvSpPr>
          <p:nvPr>
            <p:ph type="sldImg"/>
          </p:nvPr>
        </p:nvSpPr>
        <p:spPr bwMode="auto">
          <a:xfrm>
            <a:off x="1268413" y="727075"/>
            <a:ext cx="4779962" cy="3586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Rectangle 3">
            <a:extLst>
              <a:ext uri="{FF2B5EF4-FFF2-40B4-BE49-F238E27FC236}">
                <a16:creationId xmlns:a16="http://schemas.microsoft.com/office/drawing/2014/main" id="{A199B130-431F-42DB-ACC2-B2D1913E325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2F27452C-6276-4B38-88D4-9AF4B435828F}"/>
              </a:ext>
            </a:extLst>
          </p:cNvPr>
          <p:cNvSpPr>
            <a:spLocks noGrp="1" noRot="1" noChangeAspect="1" noChangeArrowheads="1" noTextEdit="1"/>
          </p:cNvSpPr>
          <p:nvPr>
            <p:ph type="sldImg"/>
          </p:nvPr>
        </p:nvSpPr>
        <p:spPr bwMode="auto">
          <a:xfrm>
            <a:off x="1268413" y="727075"/>
            <a:ext cx="4779962" cy="35861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Rectangle 3">
            <a:extLst>
              <a:ext uri="{FF2B5EF4-FFF2-40B4-BE49-F238E27FC236}">
                <a16:creationId xmlns:a16="http://schemas.microsoft.com/office/drawing/2014/main" id="{562D4DDB-C39B-4D96-AC43-D1AAF6283E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jpeg"/><Relationship Id="rId1" Type="http://schemas.openxmlformats.org/officeDocument/2006/relationships/slideMaster" Target="../slideMasters/slideMaster13.xml"/><Relationship Id="rId4" Type="http://schemas.openxmlformats.org/officeDocument/2006/relationships/image" Target="../media/image18.jpeg"/></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jpeg"/><Relationship Id="rId1" Type="http://schemas.openxmlformats.org/officeDocument/2006/relationships/slideMaster" Target="../slideMasters/slideMaster17.xml"/><Relationship Id="rId4" Type="http://schemas.openxmlformats.org/officeDocument/2006/relationships/image" Target="../media/image18.jpeg"/></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D07DA87-28E7-4169-A74A-7966D36169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608881"/>
            <a:ext cx="5865471" cy="1901082"/>
          </a:xfrm>
        </p:spPr>
        <p:txBody>
          <a:bodyPr anchor="b">
            <a:normAutofit/>
          </a:bodyPr>
          <a:lstStyle>
            <a:lvl1pPr algn="ctr">
              <a:defRPr sz="5400" b="1">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498563" y="5937437"/>
            <a:ext cx="5184559" cy="738024"/>
          </a:xfrm>
        </p:spPr>
        <p:txBody>
          <a:bodyPr>
            <a:normAutofit/>
          </a:bodyPr>
          <a:lstStyle>
            <a:lvl1pPr marL="0" indent="0" algn="ctr">
              <a:buNone/>
              <a:defRPr sz="2800" b="0">
                <a:solidFill>
                  <a:schemeClr val="accent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27846" y="5985301"/>
            <a:ext cx="865701" cy="642295"/>
          </a:xfrm>
          <a:prstGeom prst="rect">
            <a:avLst/>
          </a:prstGeom>
        </p:spPr>
      </p:pic>
    </p:spTree>
    <p:extLst>
      <p:ext uri="{BB962C8B-B14F-4D97-AF65-F5344CB8AC3E}">
        <p14:creationId xmlns:p14="http://schemas.microsoft.com/office/powerpoint/2010/main" val="2261256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397" y="-297"/>
            <a:ext cx="9144793" cy="6858594"/>
          </a:xfrm>
          <a:prstGeom prst="rect">
            <a:avLst/>
          </a:prstGeom>
        </p:spPr>
      </p:pic>
      <p:sp>
        <p:nvSpPr>
          <p:cNvPr id="2" name="Title 1"/>
          <p:cNvSpPr>
            <a:spLocks noGrp="1"/>
          </p:cNvSpPr>
          <p:nvPr>
            <p:ph type="title"/>
          </p:nvPr>
        </p:nvSpPr>
        <p:spPr>
          <a:xfrm>
            <a:off x="628650" y="741286"/>
            <a:ext cx="2949178" cy="1600200"/>
          </a:xfrm>
        </p:spPr>
        <p:txBody>
          <a:bodyPr anchor="b"/>
          <a:lstStyle>
            <a:lvl1pPr>
              <a:defRPr sz="3200" baseline="0">
                <a:solidFill>
                  <a:srgbClr val="5F5F5F"/>
                </a:solidFill>
              </a:defRPr>
            </a:lvl1pPr>
          </a:lstStyle>
          <a:p>
            <a:r>
              <a:rPr lang="en-US" dirty="0"/>
              <a:t>Click to edit Master title style</a:t>
            </a:r>
          </a:p>
        </p:txBody>
      </p:sp>
      <p:sp>
        <p:nvSpPr>
          <p:cNvPr id="3" name="Picture Placeholder 2"/>
          <p:cNvSpPr>
            <a:spLocks noGrp="1" noChangeAspect="1"/>
          </p:cNvSpPr>
          <p:nvPr>
            <p:ph type="pic" idx="1"/>
          </p:nvPr>
        </p:nvSpPr>
        <p:spPr>
          <a:xfrm>
            <a:off x="3886200" y="1271512"/>
            <a:ext cx="4629150" cy="4873625"/>
          </a:xfrm>
        </p:spPr>
        <p:txBody>
          <a:bodyPr anchor="t"/>
          <a:lstStyle>
            <a:lvl1pPr marL="0" indent="0">
              <a:buNone/>
              <a:defRPr sz="3200" baseline="0">
                <a:solidFill>
                  <a:srgbClr val="5F5F5F"/>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8650" y="2341486"/>
            <a:ext cx="2949178" cy="3811588"/>
          </a:xfrm>
        </p:spPr>
        <p:txBody>
          <a:bodyPr/>
          <a:lstStyle>
            <a:lvl1pPr marL="0" indent="0">
              <a:buNone/>
              <a:defRPr sz="1600" baseline="0">
                <a:solidFill>
                  <a:srgbClr val="5F5F5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8C77CE50-5963-481A-9D3D-C07DC875A01D}" type="datetimeFigureOut">
              <a:rPr lang="en-ZA" smtClean="0"/>
              <a:t>2019/08/29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40D4D0C-CC2E-4E33-B322-7C7BCA016139}" type="slidenum">
              <a:rPr lang="en-ZA" smtClean="0"/>
              <a:t>‹#›</a:t>
            </a:fld>
            <a:endParaRPr lang="en-ZA"/>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07532" y="270827"/>
            <a:ext cx="828145" cy="614431"/>
          </a:xfrm>
          <a:prstGeom prst="rect">
            <a:avLst/>
          </a:prstGeom>
        </p:spPr>
      </p:pic>
    </p:spTree>
    <p:extLst>
      <p:ext uri="{BB962C8B-B14F-4D97-AF65-F5344CB8AC3E}">
        <p14:creationId xmlns:p14="http://schemas.microsoft.com/office/powerpoint/2010/main" val="35218340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369691-3477-4811-ACE9-6AB8302B33B1}"/>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6" name="Footer Placeholder 5">
            <a:extLst>
              <a:ext uri="{FF2B5EF4-FFF2-40B4-BE49-F238E27FC236}">
                <a16:creationId xmlns:a16="http://schemas.microsoft.com/office/drawing/2014/main" id="{F0D6157B-11DA-424A-A7DC-7634F9FB0512}"/>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7" name="Slide Number Placeholder 6">
            <a:extLst>
              <a:ext uri="{FF2B5EF4-FFF2-40B4-BE49-F238E27FC236}">
                <a16:creationId xmlns:a16="http://schemas.microsoft.com/office/drawing/2014/main" id="{4F28FF1D-90DB-41B2-8CB8-AB9C92B4CE3D}"/>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71D88EB2-C759-41E7-9444-CB5C32F56CA1}" type="slidenum">
              <a:rPr lang="en-US" altLang="en-US"/>
              <a:pPr>
                <a:defRPr/>
              </a:pPr>
              <a:t>‹#›</a:t>
            </a:fld>
            <a:endParaRPr lang="en-US" altLang="en-US"/>
          </a:p>
        </p:txBody>
      </p:sp>
    </p:spTree>
    <p:extLst>
      <p:ext uri="{BB962C8B-B14F-4D97-AF65-F5344CB8AC3E}">
        <p14:creationId xmlns:p14="http://schemas.microsoft.com/office/powerpoint/2010/main" val="1395370980"/>
      </p:ext>
    </p:extLst>
  </p:cSld>
  <p:clrMapOvr>
    <a:masterClrMapping/>
  </p:clrMapOvr>
  <p:transition spd="slow">
    <p:pull dir="rd"/>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866DCD7-792D-44FD-BBAD-E238A8FCCE7D}"/>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8" name="Rectangle 5">
            <a:extLst>
              <a:ext uri="{FF2B5EF4-FFF2-40B4-BE49-F238E27FC236}">
                <a16:creationId xmlns:a16="http://schemas.microsoft.com/office/drawing/2014/main" id="{A979BC0A-78F7-4198-94B0-4738EBD160C7}"/>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9" name="Rectangle 6">
            <a:extLst>
              <a:ext uri="{FF2B5EF4-FFF2-40B4-BE49-F238E27FC236}">
                <a16:creationId xmlns:a16="http://schemas.microsoft.com/office/drawing/2014/main" id="{91F77AF7-2AAF-452A-9744-9451470C681E}"/>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AFA94590-369B-449B-9673-4DD4054A5C56}" type="slidenum">
              <a:rPr lang="en-US" altLang="en-US"/>
              <a:pPr>
                <a:defRPr/>
              </a:pPr>
              <a:t>‹#›</a:t>
            </a:fld>
            <a:endParaRPr lang="en-US" altLang="en-US"/>
          </a:p>
        </p:txBody>
      </p:sp>
    </p:spTree>
    <p:extLst>
      <p:ext uri="{BB962C8B-B14F-4D97-AF65-F5344CB8AC3E}">
        <p14:creationId xmlns:p14="http://schemas.microsoft.com/office/powerpoint/2010/main" val="2194820081"/>
      </p:ext>
    </p:extLst>
  </p:cSld>
  <p:clrMapOvr>
    <a:masterClrMapping/>
  </p:clrMapOvr>
  <p:transition spd="slow">
    <p:pull dir="rd"/>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28BBBA5-8017-4ED8-9A70-8516385B8584}"/>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4" name="Rectangle 5">
            <a:extLst>
              <a:ext uri="{FF2B5EF4-FFF2-40B4-BE49-F238E27FC236}">
                <a16:creationId xmlns:a16="http://schemas.microsoft.com/office/drawing/2014/main" id="{DC9F7A20-A55E-430C-A449-8D2D5D317F7D}"/>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5" name="Rectangle 6">
            <a:extLst>
              <a:ext uri="{FF2B5EF4-FFF2-40B4-BE49-F238E27FC236}">
                <a16:creationId xmlns:a16="http://schemas.microsoft.com/office/drawing/2014/main" id="{E33B82AC-F847-4B5E-B763-C2291F4D02F6}"/>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51E0B6F7-45E6-4AB8-A0E0-B57A6E56ECD1}" type="slidenum">
              <a:rPr lang="en-US" altLang="en-US"/>
              <a:pPr>
                <a:defRPr/>
              </a:pPr>
              <a:t>‹#›</a:t>
            </a:fld>
            <a:endParaRPr lang="en-US" altLang="en-US"/>
          </a:p>
        </p:txBody>
      </p:sp>
    </p:spTree>
    <p:extLst>
      <p:ext uri="{BB962C8B-B14F-4D97-AF65-F5344CB8AC3E}">
        <p14:creationId xmlns:p14="http://schemas.microsoft.com/office/powerpoint/2010/main" val="4079988701"/>
      </p:ext>
    </p:extLst>
  </p:cSld>
  <p:clrMapOvr>
    <a:masterClrMapping/>
  </p:clrMapOvr>
  <p:transition spd="slow">
    <p:pull dir="rd"/>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AAD187E-3C5F-47E5-9162-0570CBDAB067}"/>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3" name="Rectangle 5">
            <a:extLst>
              <a:ext uri="{FF2B5EF4-FFF2-40B4-BE49-F238E27FC236}">
                <a16:creationId xmlns:a16="http://schemas.microsoft.com/office/drawing/2014/main" id="{CC153AC0-97AC-4DE5-9B96-2778C2B0E61B}"/>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4" name="Rectangle 6">
            <a:extLst>
              <a:ext uri="{FF2B5EF4-FFF2-40B4-BE49-F238E27FC236}">
                <a16:creationId xmlns:a16="http://schemas.microsoft.com/office/drawing/2014/main" id="{6CDF66BD-B6AF-4560-B06B-BC285E66403B}"/>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DE4E069B-CD49-4EBA-B205-A66FF291D036}" type="slidenum">
              <a:rPr lang="en-US" altLang="en-US"/>
              <a:pPr>
                <a:defRPr/>
              </a:pPr>
              <a:t>‹#›</a:t>
            </a:fld>
            <a:endParaRPr lang="en-US" altLang="en-US"/>
          </a:p>
        </p:txBody>
      </p:sp>
    </p:spTree>
    <p:extLst>
      <p:ext uri="{BB962C8B-B14F-4D97-AF65-F5344CB8AC3E}">
        <p14:creationId xmlns:p14="http://schemas.microsoft.com/office/powerpoint/2010/main" val="2213908706"/>
      </p:ext>
    </p:extLst>
  </p:cSld>
  <p:clrMapOvr>
    <a:masterClrMapping/>
  </p:clrMapOvr>
  <p:transition spd="slow">
    <p:pull dir="rd"/>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792E9D4A-A4D1-40BF-AC33-6EBA25D0BE15}"/>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6" name="Footer Placeholder 5">
            <a:extLst>
              <a:ext uri="{FF2B5EF4-FFF2-40B4-BE49-F238E27FC236}">
                <a16:creationId xmlns:a16="http://schemas.microsoft.com/office/drawing/2014/main" id="{42D700B5-BD0B-4F6A-8D0C-E47B887A7239}"/>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7" name="Slide Number Placeholder 6">
            <a:extLst>
              <a:ext uri="{FF2B5EF4-FFF2-40B4-BE49-F238E27FC236}">
                <a16:creationId xmlns:a16="http://schemas.microsoft.com/office/drawing/2014/main" id="{08035B69-A82A-41CC-A787-41558C18E678}"/>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5A6D279F-E82D-45CC-B576-390D626D5BE9}" type="slidenum">
              <a:rPr lang="en-US" altLang="en-US"/>
              <a:pPr>
                <a:defRPr/>
              </a:pPr>
              <a:t>‹#›</a:t>
            </a:fld>
            <a:endParaRPr lang="en-US" altLang="en-US"/>
          </a:p>
        </p:txBody>
      </p:sp>
    </p:spTree>
    <p:extLst>
      <p:ext uri="{BB962C8B-B14F-4D97-AF65-F5344CB8AC3E}">
        <p14:creationId xmlns:p14="http://schemas.microsoft.com/office/powerpoint/2010/main" val="1256629597"/>
      </p:ext>
    </p:extLst>
  </p:cSld>
  <p:clrMapOvr>
    <a:masterClrMapping/>
  </p:clrMapOvr>
  <p:transition spd="slow">
    <p:pull dir="rd"/>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258A759D-E35A-45CD-82B0-B14ADC2B9BAC}"/>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6" name="Footer Placeholder 5">
            <a:extLst>
              <a:ext uri="{FF2B5EF4-FFF2-40B4-BE49-F238E27FC236}">
                <a16:creationId xmlns:a16="http://schemas.microsoft.com/office/drawing/2014/main" id="{5B654787-B32D-4165-9B23-719C2255AD54}"/>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7" name="Slide Number Placeholder 6">
            <a:extLst>
              <a:ext uri="{FF2B5EF4-FFF2-40B4-BE49-F238E27FC236}">
                <a16:creationId xmlns:a16="http://schemas.microsoft.com/office/drawing/2014/main" id="{C2726210-8705-4F24-AD3E-9305A1969B9A}"/>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DFD143D3-9E1A-47E7-9F8B-053534C5B607}" type="slidenum">
              <a:rPr lang="en-US" altLang="en-US"/>
              <a:pPr>
                <a:defRPr/>
              </a:pPr>
              <a:t>‹#›</a:t>
            </a:fld>
            <a:endParaRPr lang="en-US" altLang="en-US"/>
          </a:p>
        </p:txBody>
      </p:sp>
    </p:spTree>
    <p:extLst>
      <p:ext uri="{BB962C8B-B14F-4D97-AF65-F5344CB8AC3E}">
        <p14:creationId xmlns:p14="http://schemas.microsoft.com/office/powerpoint/2010/main" val="1242204899"/>
      </p:ext>
    </p:extLst>
  </p:cSld>
  <p:clrMapOvr>
    <a:masterClrMapping/>
  </p:clrMapOvr>
  <p:transition spd="slow">
    <p:pull dir="rd"/>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041A803-C73D-414D-A46B-FA95493BFEFB}"/>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2D07F287-98B9-407D-A735-45C1DCE4F379}"/>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8AE2C678-3D0B-44EB-A395-38BA21CE4ADF}"/>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56FBFC78-3C2D-4D3E-B91A-886800F057DD}" type="slidenum">
              <a:rPr lang="en-US" altLang="en-US"/>
              <a:pPr>
                <a:defRPr/>
              </a:pPr>
              <a:t>‹#›</a:t>
            </a:fld>
            <a:endParaRPr lang="en-US" altLang="en-US"/>
          </a:p>
        </p:txBody>
      </p:sp>
    </p:spTree>
    <p:extLst>
      <p:ext uri="{BB962C8B-B14F-4D97-AF65-F5344CB8AC3E}">
        <p14:creationId xmlns:p14="http://schemas.microsoft.com/office/powerpoint/2010/main" val="3466147120"/>
      </p:ext>
    </p:extLst>
  </p:cSld>
  <p:clrMapOvr>
    <a:masterClrMapping/>
  </p:clrMapOvr>
  <p:transition spd="slow">
    <p:pull dir="rd"/>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F2A344C-045A-467A-BC93-6E488CE2998D}"/>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450E84AB-757C-4028-80E2-A92A75D26B13}"/>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819061E0-ABD8-4F05-9A06-29B8CE459E61}"/>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01010EEB-8D0D-4F12-85C6-20CA1BFB42FB}" type="slidenum">
              <a:rPr lang="en-US" altLang="en-US"/>
              <a:pPr>
                <a:defRPr/>
              </a:pPr>
              <a:t>‹#›</a:t>
            </a:fld>
            <a:endParaRPr lang="en-US" altLang="en-US"/>
          </a:p>
        </p:txBody>
      </p:sp>
    </p:spTree>
    <p:extLst>
      <p:ext uri="{BB962C8B-B14F-4D97-AF65-F5344CB8AC3E}">
        <p14:creationId xmlns:p14="http://schemas.microsoft.com/office/powerpoint/2010/main" val="4276902797"/>
      </p:ext>
    </p:extLst>
  </p:cSld>
  <p:clrMapOvr>
    <a:masterClrMapping/>
  </p:clrMapOvr>
  <p:transition spd="slow">
    <p:pull dir="rd"/>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4BE9136-75BD-4A40-9E6B-40D4692834A1}"/>
              </a:ext>
            </a:extLst>
          </p:cNvPr>
          <p:cNvSpPr>
            <a:spLocks noGrp="1"/>
          </p:cNvSpPr>
          <p:nvPr>
            <p:ph type="dt" sz="half" idx="10"/>
          </p:nvPr>
        </p:nvSpPr>
        <p:spPr/>
        <p:txBody>
          <a:bodyPr/>
          <a:lstStyle>
            <a:lvl1pPr eaLnBrk="0" hangingPunct="0">
              <a:defRPr/>
            </a:lvl1pPr>
          </a:lstStyle>
          <a:p>
            <a:pPr>
              <a:defRPr/>
            </a:pPr>
            <a:fld id="{2500A5BB-81AE-4A16-B013-24670486CF6C}" type="datetimeFigureOut">
              <a:rPr lang="en-ZA"/>
              <a:pPr>
                <a:defRPr/>
              </a:pPr>
              <a:t>2019/08/29</a:t>
            </a:fld>
            <a:endParaRPr lang="en-ZA"/>
          </a:p>
        </p:txBody>
      </p:sp>
      <p:sp>
        <p:nvSpPr>
          <p:cNvPr id="5" name="Footer Placeholder 4">
            <a:extLst>
              <a:ext uri="{FF2B5EF4-FFF2-40B4-BE49-F238E27FC236}">
                <a16:creationId xmlns:a16="http://schemas.microsoft.com/office/drawing/2014/main" id="{C40F0F27-931A-44EF-AAD6-03A22F7E2CAD}"/>
              </a:ext>
            </a:extLst>
          </p:cNvPr>
          <p:cNvSpPr>
            <a:spLocks noGrp="1"/>
          </p:cNvSpPr>
          <p:nvPr>
            <p:ph type="ftr" sz="quarter" idx="11"/>
          </p:nvPr>
        </p:nvSpPr>
        <p:spPr/>
        <p:txBody>
          <a:bodyPr/>
          <a:lstStyle>
            <a:lvl1pPr eaLnBrk="0" hangingPunct="0">
              <a:defRPr/>
            </a:lvl1pPr>
          </a:lstStyle>
          <a:p>
            <a:pPr>
              <a:defRPr/>
            </a:pPr>
            <a:endParaRPr lang="en-ZA"/>
          </a:p>
        </p:txBody>
      </p:sp>
      <p:sp>
        <p:nvSpPr>
          <p:cNvPr id="6" name="Slide Number Placeholder 5">
            <a:extLst>
              <a:ext uri="{FF2B5EF4-FFF2-40B4-BE49-F238E27FC236}">
                <a16:creationId xmlns:a16="http://schemas.microsoft.com/office/drawing/2014/main" id="{85EF2856-A219-49C3-B77E-2BDFACA09352}"/>
              </a:ext>
            </a:extLst>
          </p:cNvPr>
          <p:cNvSpPr>
            <a:spLocks noGrp="1"/>
          </p:cNvSpPr>
          <p:nvPr>
            <p:ph type="sldNum" sz="quarter" idx="12"/>
          </p:nvPr>
        </p:nvSpPr>
        <p:spPr/>
        <p:txBody>
          <a:bodyPr/>
          <a:lstStyle>
            <a:lvl1pPr eaLnBrk="0" hangingPunct="0">
              <a:defRPr>
                <a:latin typeface="Arial" panose="020B0604020202020204" pitchFamily="34" charset="0"/>
              </a:defRPr>
            </a:lvl1pPr>
          </a:lstStyle>
          <a:p>
            <a:pPr>
              <a:defRPr/>
            </a:pPr>
            <a:fld id="{7059C391-CC15-49A9-AA1F-B3EF543265DE}" type="slidenum">
              <a:rPr lang="en-ZA"/>
              <a:pPr>
                <a:defRPr/>
              </a:pPr>
              <a:t>‹#›</a:t>
            </a:fld>
            <a:endParaRPr lang="en-ZA"/>
          </a:p>
        </p:txBody>
      </p:sp>
    </p:spTree>
    <p:extLst>
      <p:ext uri="{BB962C8B-B14F-4D97-AF65-F5344CB8AC3E}">
        <p14:creationId xmlns:p14="http://schemas.microsoft.com/office/powerpoint/2010/main" val="2816857883"/>
      </p:ext>
    </p:extLst>
  </p:cSld>
  <p:clrMapOvr>
    <a:masterClrMapping/>
  </p:clrMapOvr>
  <p:transition spd="slow">
    <p:pull dir="rd"/>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76">
            <a:extLst>
              <a:ext uri="{FF2B5EF4-FFF2-40B4-BE49-F238E27FC236}">
                <a16:creationId xmlns:a16="http://schemas.microsoft.com/office/drawing/2014/main" id="{171B5097-AE99-4015-BAF2-ABC42AD9C772}"/>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5" name="Rectangle 77">
            <a:extLst>
              <a:ext uri="{FF2B5EF4-FFF2-40B4-BE49-F238E27FC236}">
                <a16:creationId xmlns:a16="http://schemas.microsoft.com/office/drawing/2014/main" id="{D65E5B54-51A2-45C1-B462-37234CA9C53C}"/>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6" name="Rectangle 78">
            <a:extLst>
              <a:ext uri="{FF2B5EF4-FFF2-40B4-BE49-F238E27FC236}">
                <a16:creationId xmlns:a16="http://schemas.microsoft.com/office/drawing/2014/main" id="{73AE293D-5826-4502-BD1C-9345923E1FCC}"/>
              </a:ext>
            </a:extLst>
          </p:cNvPr>
          <p:cNvSpPr>
            <a:spLocks noGrp="1" noChangeArrowheads="1"/>
          </p:cNvSpPr>
          <p:nvPr>
            <p:ph type="sldNum" sz="quarter" idx="12"/>
          </p:nvPr>
        </p:nvSpPr>
        <p:spPr/>
        <p:txBody>
          <a:bodyPr/>
          <a:lstStyle>
            <a:lvl1pPr>
              <a:buClr>
                <a:srgbClr val="3366FF"/>
              </a:buClr>
              <a:defRPr/>
            </a:lvl1pPr>
          </a:lstStyle>
          <a:p>
            <a:pPr>
              <a:defRPr/>
            </a:pPr>
            <a:fld id="{E40EDCA3-4A21-4BDB-98F9-53946EFFEE20}" type="slidenum">
              <a:rPr lang="en-US"/>
              <a:pPr>
                <a:defRPr/>
              </a:pPr>
              <a:t>‹#›</a:t>
            </a:fld>
            <a:endParaRPr lang="en-US"/>
          </a:p>
        </p:txBody>
      </p:sp>
    </p:spTree>
    <p:extLst>
      <p:ext uri="{BB962C8B-B14F-4D97-AF65-F5344CB8AC3E}">
        <p14:creationId xmlns:p14="http://schemas.microsoft.com/office/powerpoint/2010/main" val="3378861135"/>
      </p:ext>
    </p:extLst>
  </p:cSld>
  <p:clrMapOvr>
    <a:masterClrMapping/>
  </p:clrMapOvr>
  <p:transition spd="slow">
    <p:pull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28650" y="1606555"/>
            <a:ext cx="7886700" cy="4351338"/>
          </a:xfrm>
        </p:spPr>
        <p:txBody>
          <a:bodyPr vert="eaVert"/>
          <a:lstStyle>
            <a:lvl1pPr>
              <a:defRPr baseline="0">
                <a:solidFill>
                  <a:srgbClr val="5F5F5F"/>
                </a:solidFill>
              </a:defRPr>
            </a:lvl1pPr>
            <a:lvl2pPr>
              <a:defRPr baseline="0">
                <a:solidFill>
                  <a:srgbClr val="5F5F5F"/>
                </a:solidFill>
              </a:defRPr>
            </a:lvl2pPr>
            <a:lvl3pPr>
              <a:defRPr baseline="0">
                <a:solidFill>
                  <a:srgbClr val="5F5F5F"/>
                </a:solidFill>
              </a:defRPr>
            </a:lvl3pPr>
            <a:lvl4pPr>
              <a:defRPr baseline="0">
                <a:solidFill>
                  <a:srgbClr val="5F5F5F"/>
                </a:solidFill>
              </a:defRPr>
            </a:lvl4pPr>
            <a:lvl5pPr>
              <a:defRPr baseline="0">
                <a:solidFill>
                  <a:srgbClr val="5F5F5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C77CE50-5963-481A-9D3D-C07DC875A01D}" type="datetimeFigureOut">
              <a:rPr lang="en-ZA" smtClean="0"/>
              <a:t>2019/08/29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40D4D0C-CC2E-4E33-B322-7C7BCA016139}" type="slidenum">
              <a:rPr lang="en-ZA" smtClean="0"/>
              <a:t>‹#›</a:t>
            </a:fld>
            <a:endParaRPr lang="en-ZA"/>
          </a:p>
        </p:txBody>
      </p:sp>
      <p:sp>
        <p:nvSpPr>
          <p:cNvPr id="10" name="Title 1"/>
          <p:cNvSpPr txBox="1">
            <a:spLocks/>
          </p:cNvSpPr>
          <p:nvPr userDrawn="1"/>
        </p:nvSpPr>
        <p:spPr>
          <a:xfrm>
            <a:off x="113740" y="126708"/>
            <a:ext cx="5150718" cy="9031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baseline="0">
                <a:solidFill>
                  <a:schemeClr val="bg1"/>
                </a:solidFill>
                <a:latin typeface="Arial" panose="020B0604020202020204" pitchFamily="34" charset="0"/>
                <a:ea typeface="+mj-ea"/>
                <a:cs typeface="+mj-cs"/>
              </a:defRPr>
            </a:lvl1pPr>
          </a:lstStyle>
          <a:p>
            <a:r>
              <a:rPr lang="en-US" dirty="0"/>
              <a:t>Click to edit Master title style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7532" y="270827"/>
            <a:ext cx="828145" cy="614431"/>
          </a:xfrm>
          <a:prstGeom prst="rect">
            <a:avLst/>
          </a:prstGeom>
        </p:spPr>
      </p:pic>
    </p:spTree>
    <p:extLst>
      <p:ext uri="{BB962C8B-B14F-4D97-AF65-F5344CB8AC3E}">
        <p14:creationId xmlns:p14="http://schemas.microsoft.com/office/powerpoint/2010/main" val="276282342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6">
            <a:extLst>
              <a:ext uri="{FF2B5EF4-FFF2-40B4-BE49-F238E27FC236}">
                <a16:creationId xmlns:a16="http://schemas.microsoft.com/office/drawing/2014/main" id="{3263A49B-8B96-4B37-A8B8-54BD80EF13EA}"/>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5" name="Rectangle 77">
            <a:extLst>
              <a:ext uri="{FF2B5EF4-FFF2-40B4-BE49-F238E27FC236}">
                <a16:creationId xmlns:a16="http://schemas.microsoft.com/office/drawing/2014/main" id="{04FB035D-A002-48E7-9D98-4663755FC827}"/>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6" name="Rectangle 78">
            <a:extLst>
              <a:ext uri="{FF2B5EF4-FFF2-40B4-BE49-F238E27FC236}">
                <a16:creationId xmlns:a16="http://schemas.microsoft.com/office/drawing/2014/main" id="{8F093645-A570-431F-B158-B72E3AD5B8D0}"/>
              </a:ext>
            </a:extLst>
          </p:cNvPr>
          <p:cNvSpPr>
            <a:spLocks noGrp="1" noChangeArrowheads="1"/>
          </p:cNvSpPr>
          <p:nvPr>
            <p:ph type="sldNum" sz="quarter" idx="12"/>
          </p:nvPr>
        </p:nvSpPr>
        <p:spPr/>
        <p:txBody>
          <a:bodyPr/>
          <a:lstStyle>
            <a:lvl1pPr>
              <a:buClr>
                <a:srgbClr val="3366FF"/>
              </a:buClr>
              <a:defRPr/>
            </a:lvl1pPr>
          </a:lstStyle>
          <a:p>
            <a:pPr>
              <a:defRPr/>
            </a:pPr>
            <a:fld id="{BC35D267-7A8B-4C5E-AFF3-6389FCF8DD96}" type="slidenum">
              <a:rPr lang="en-US"/>
              <a:pPr>
                <a:defRPr/>
              </a:pPr>
              <a:t>‹#›</a:t>
            </a:fld>
            <a:endParaRPr lang="en-US"/>
          </a:p>
        </p:txBody>
      </p:sp>
    </p:spTree>
    <p:extLst>
      <p:ext uri="{BB962C8B-B14F-4D97-AF65-F5344CB8AC3E}">
        <p14:creationId xmlns:p14="http://schemas.microsoft.com/office/powerpoint/2010/main" val="3952955502"/>
      </p:ext>
    </p:extLst>
  </p:cSld>
  <p:clrMapOvr>
    <a:masterClrMapping/>
  </p:clrMapOvr>
  <p:transition spd="slow">
    <p:pull dir="rd"/>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6">
            <a:extLst>
              <a:ext uri="{FF2B5EF4-FFF2-40B4-BE49-F238E27FC236}">
                <a16:creationId xmlns:a16="http://schemas.microsoft.com/office/drawing/2014/main" id="{FED1BF7E-E391-4941-8339-31FDC6EF4058}"/>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5" name="Rectangle 77">
            <a:extLst>
              <a:ext uri="{FF2B5EF4-FFF2-40B4-BE49-F238E27FC236}">
                <a16:creationId xmlns:a16="http://schemas.microsoft.com/office/drawing/2014/main" id="{5D32CE71-5132-465E-ADFF-C4DE9DDA23A5}"/>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6" name="Rectangle 78">
            <a:extLst>
              <a:ext uri="{FF2B5EF4-FFF2-40B4-BE49-F238E27FC236}">
                <a16:creationId xmlns:a16="http://schemas.microsoft.com/office/drawing/2014/main" id="{4CC11866-A76F-4C5A-B386-E6906130BD9E}"/>
              </a:ext>
            </a:extLst>
          </p:cNvPr>
          <p:cNvSpPr>
            <a:spLocks noGrp="1" noChangeArrowheads="1"/>
          </p:cNvSpPr>
          <p:nvPr>
            <p:ph type="sldNum" sz="quarter" idx="12"/>
          </p:nvPr>
        </p:nvSpPr>
        <p:spPr/>
        <p:txBody>
          <a:bodyPr/>
          <a:lstStyle>
            <a:lvl1pPr>
              <a:buClr>
                <a:srgbClr val="3366FF"/>
              </a:buClr>
              <a:defRPr/>
            </a:lvl1pPr>
          </a:lstStyle>
          <a:p>
            <a:pPr>
              <a:defRPr/>
            </a:pPr>
            <a:fld id="{7CF3922C-714C-4171-BEF0-A383D700AF77}" type="slidenum">
              <a:rPr lang="en-US"/>
              <a:pPr>
                <a:defRPr/>
              </a:pPr>
              <a:t>‹#›</a:t>
            </a:fld>
            <a:endParaRPr lang="en-US"/>
          </a:p>
        </p:txBody>
      </p:sp>
    </p:spTree>
    <p:extLst>
      <p:ext uri="{BB962C8B-B14F-4D97-AF65-F5344CB8AC3E}">
        <p14:creationId xmlns:p14="http://schemas.microsoft.com/office/powerpoint/2010/main" val="1145356919"/>
      </p:ext>
    </p:extLst>
  </p:cSld>
  <p:clrMapOvr>
    <a:masterClrMapping/>
  </p:clrMapOvr>
  <p:transition spd="slow">
    <p:pull dir="rd"/>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6">
            <a:extLst>
              <a:ext uri="{FF2B5EF4-FFF2-40B4-BE49-F238E27FC236}">
                <a16:creationId xmlns:a16="http://schemas.microsoft.com/office/drawing/2014/main" id="{5B5E761B-D9DA-4CAD-9464-F2294193C810}"/>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6" name="Rectangle 77">
            <a:extLst>
              <a:ext uri="{FF2B5EF4-FFF2-40B4-BE49-F238E27FC236}">
                <a16:creationId xmlns:a16="http://schemas.microsoft.com/office/drawing/2014/main" id="{2002F6EE-9F7F-4815-837A-805FC8C0CBEA}"/>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7" name="Rectangle 78">
            <a:extLst>
              <a:ext uri="{FF2B5EF4-FFF2-40B4-BE49-F238E27FC236}">
                <a16:creationId xmlns:a16="http://schemas.microsoft.com/office/drawing/2014/main" id="{2A6FF2E4-3BCF-4625-A2D9-9884729AC122}"/>
              </a:ext>
            </a:extLst>
          </p:cNvPr>
          <p:cNvSpPr>
            <a:spLocks noGrp="1" noChangeArrowheads="1"/>
          </p:cNvSpPr>
          <p:nvPr>
            <p:ph type="sldNum" sz="quarter" idx="12"/>
          </p:nvPr>
        </p:nvSpPr>
        <p:spPr/>
        <p:txBody>
          <a:bodyPr/>
          <a:lstStyle>
            <a:lvl1pPr>
              <a:buClr>
                <a:srgbClr val="3366FF"/>
              </a:buClr>
              <a:defRPr/>
            </a:lvl1pPr>
          </a:lstStyle>
          <a:p>
            <a:pPr>
              <a:defRPr/>
            </a:pPr>
            <a:fld id="{85687343-B2C1-4DE5-B8E4-28CB920B2B63}" type="slidenum">
              <a:rPr lang="en-US"/>
              <a:pPr>
                <a:defRPr/>
              </a:pPr>
              <a:t>‹#›</a:t>
            </a:fld>
            <a:endParaRPr lang="en-US"/>
          </a:p>
        </p:txBody>
      </p:sp>
    </p:spTree>
    <p:extLst>
      <p:ext uri="{BB962C8B-B14F-4D97-AF65-F5344CB8AC3E}">
        <p14:creationId xmlns:p14="http://schemas.microsoft.com/office/powerpoint/2010/main" val="4246972012"/>
      </p:ext>
    </p:extLst>
  </p:cSld>
  <p:clrMapOvr>
    <a:masterClrMapping/>
  </p:clrMapOvr>
  <p:transition spd="slow">
    <p:pull dir="rd"/>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6">
            <a:extLst>
              <a:ext uri="{FF2B5EF4-FFF2-40B4-BE49-F238E27FC236}">
                <a16:creationId xmlns:a16="http://schemas.microsoft.com/office/drawing/2014/main" id="{F2B7E801-1AAE-48DA-BDAA-3C6ADDE8CE4F}"/>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8" name="Rectangle 77">
            <a:extLst>
              <a:ext uri="{FF2B5EF4-FFF2-40B4-BE49-F238E27FC236}">
                <a16:creationId xmlns:a16="http://schemas.microsoft.com/office/drawing/2014/main" id="{D6EB4C37-078A-4344-BD9D-6D6CFB65873E}"/>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9" name="Rectangle 78">
            <a:extLst>
              <a:ext uri="{FF2B5EF4-FFF2-40B4-BE49-F238E27FC236}">
                <a16:creationId xmlns:a16="http://schemas.microsoft.com/office/drawing/2014/main" id="{0561AE8C-8C28-4C02-A6FA-7A31A3DA6288}"/>
              </a:ext>
            </a:extLst>
          </p:cNvPr>
          <p:cNvSpPr>
            <a:spLocks noGrp="1" noChangeArrowheads="1"/>
          </p:cNvSpPr>
          <p:nvPr>
            <p:ph type="sldNum" sz="quarter" idx="12"/>
          </p:nvPr>
        </p:nvSpPr>
        <p:spPr/>
        <p:txBody>
          <a:bodyPr/>
          <a:lstStyle>
            <a:lvl1pPr>
              <a:buClr>
                <a:srgbClr val="3366FF"/>
              </a:buClr>
              <a:defRPr/>
            </a:lvl1pPr>
          </a:lstStyle>
          <a:p>
            <a:pPr>
              <a:defRPr/>
            </a:pPr>
            <a:fld id="{2CCB4F51-6F16-4292-AAFC-E4AF7DD3A6DA}" type="slidenum">
              <a:rPr lang="en-US"/>
              <a:pPr>
                <a:defRPr/>
              </a:pPr>
              <a:t>‹#›</a:t>
            </a:fld>
            <a:endParaRPr lang="en-US"/>
          </a:p>
        </p:txBody>
      </p:sp>
    </p:spTree>
    <p:extLst>
      <p:ext uri="{BB962C8B-B14F-4D97-AF65-F5344CB8AC3E}">
        <p14:creationId xmlns:p14="http://schemas.microsoft.com/office/powerpoint/2010/main" val="1978660584"/>
      </p:ext>
    </p:extLst>
  </p:cSld>
  <p:clrMapOvr>
    <a:masterClrMapping/>
  </p:clrMapOvr>
  <p:transition spd="slow">
    <p:pull dir="rd"/>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6">
            <a:extLst>
              <a:ext uri="{FF2B5EF4-FFF2-40B4-BE49-F238E27FC236}">
                <a16:creationId xmlns:a16="http://schemas.microsoft.com/office/drawing/2014/main" id="{F0E457D7-F3B3-4F96-A102-39C316F5F70A}"/>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4" name="Rectangle 77">
            <a:extLst>
              <a:ext uri="{FF2B5EF4-FFF2-40B4-BE49-F238E27FC236}">
                <a16:creationId xmlns:a16="http://schemas.microsoft.com/office/drawing/2014/main" id="{D83E1E18-02CF-43A9-B805-25A014E8BDE5}"/>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5" name="Rectangle 78">
            <a:extLst>
              <a:ext uri="{FF2B5EF4-FFF2-40B4-BE49-F238E27FC236}">
                <a16:creationId xmlns:a16="http://schemas.microsoft.com/office/drawing/2014/main" id="{3337DF2D-D1EE-42D4-98E7-CBF8F10490A7}"/>
              </a:ext>
            </a:extLst>
          </p:cNvPr>
          <p:cNvSpPr>
            <a:spLocks noGrp="1" noChangeArrowheads="1"/>
          </p:cNvSpPr>
          <p:nvPr>
            <p:ph type="sldNum" sz="quarter" idx="12"/>
          </p:nvPr>
        </p:nvSpPr>
        <p:spPr/>
        <p:txBody>
          <a:bodyPr/>
          <a:lstStyle>
            <a:lvl1pPr>
              <a:buClr>
                <a:srgbClr val="3366FF"/>
              </a:buClr>
              <a:defRPr/>
            </a:lvl1pPr>
          </a:lstStyle>
          <a:p>
            <a:pPr>
              <a:defRPr/>
            </a:pPr>
            <a:fld id="{74F7A6C5-5B06-42EA-9D0C-8D5D42ACDA1F}" type="slidenum">
              <a:rPr lang="en-US"/>
              <a:pPr>
                <a:defRPr/>
              </a:pPr>
              <a:t>‹#›</a:t>
            </a:fld>
            <a:endParaRPr lang="en-US"/>
          </a:p>
        </p:txBody>
      </p:sp>
    </p:spTree>
    <p:extLst>
      <p:ext uri="{BB962C8B-B14F-4D97-AF65-F5344CB8AC3E}">
        <p14:creationId xmlns:p14="http://schemas.microsoft.com/office/powerpoint/2010/main" val="2509858262"/>
      </p:ext>
    </p:extLst>
  </p:cSld>
  <p:clrMapOvr>
    <a:masterClrMapping/>
  </p:clrMapOvr>
  <p:transition spd="slow">
    <p:pull dir="rd"/>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6">
            <a:extLst>
              <a:ext uri="{FF2B5EF4-FFF2-40B4-BE49-F238E27FC236}">
                <a16:creationId xmlns:a16="http://schemas.microsoft.com/office/drawing/2014/main" id="{95D08B63-1088-4F82-828A-C365BA22C8B4}"/>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3" name="Rectangle 77">
            <a:extLst>
              <a:ext uri="{FF2B5EF4-FFF2-40B4-BE49-F238E27FC236}">
                <a16:creationId xmlns:a16="http://schemas.microsoft.com/office/drawing/2014/main" id="{21AC0B2B-A39D-4E0C-B454-39484F78AA78}"/>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4" name="Rectangle 78">
            <a:extLst>
              <a:ext uri="{FF2B5EF4-FFF2-40B4-BE49-F238E27FC236}">
                <a16:creationId xmlns:a16="http://schemas.microsoft.com/office/drawing/2014/main" id="{76F60FB6-D69D-496D-9CB2-1CAB0319C819}"/>
              </a:ext>
            </a:extLst>
          </p:cNvPr>
          <p:cNvSpPr>
            <a:spLocks noGrp="1" noChangeArrowheads="1"/>
          </p:cNvSpPr>
          <p:nvPr>
            <p:ph type="sldNum" sz="quarter" idx="12"/>
          </p:nvPr>
        </p:nvSpPr>
        <p:spPr/>
        <p:txBody>
          <a:bodyPr/>
          <a:lstStyle>
            <a:lvl1pPr>
              <a:buClr>
                <a:srgbClr val="3366FF"/>
              </a:buClr>
              <a:defRPr/>
            </a:lvl1pPr>
          </a:lstStyle>
          <a:p>
            <a:pPr>
              <a:defRPr/>
            </a:pPr>
            <a:fld id="{AFAE4513-94AD-4945-8805-12D4785A7C7B}" type="slidenum">
              <a:rPr lang="en-US"/>
              <a:pPr>
                <a:defRPr/>
              </a:pPr>
              <a:t>‹#›</a:t>
            </a:fld>
            <a:endParaRPr lang="en-US"/>
          </a:p>
        </p:txBody>
      </p:sp>
    </p:spTree>
    <p:extLst>
      <p:ext uri="{BB962C8B-B14F-4D97-AF65-F5344CB8AC3E}">
        <p14:creationId xmlns:p14="http://schemas.microsoft.com/office/powerpoint/2010/main" val="1777377100"/>
      </p:ext>
    </p:extLst>
  </p:cSld>
  <p:clrMapOvr>
    <a:masterClrMapping/>
  </p:clrMapOvr>
  <p:transition spd="slow">
    <p:pull dir="rd"/>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6">
            <a:extLst>
              <a:ext uri="{FF2B5EF4-FFF2-40B4-BE49-F238E27FC236}">
                <a16:creationId xmlns:a16="http://schemas.microsoft.com/office/drawing/2014/main" id="{DC513C4F-CDF3-41C3-B8E7-77E83E1479A4}"/>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6" name="Rectangle 77">
            <a:extLst>
              <a:ext uri="{FF2B5EF4-FFF2-40B4-BE49-F238E27FC236}">
                <a16:creationId xmlns:a16="http://schemas.microsoft.com/office/drawing/2014/main" id="{49887DED-FD8A-4CCA-BA75-E106F09653EC}"/>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7" name="Rectangle 78">
            <a:extLst>
              <a:ext uri="{FF2B5EF4-FFF2-40B4-BE49-F238E27FC236}">
                <a16:creationId xmlns:a16="http://schemas.microsoft.com/office/drawing/2014/main" id="{25858933-2875-44DC-9575-BB00AD969E93}"/>
              </a:ext>
            </a:extLst>
          </p:cNvPr>
          <p:cNvSpPr>
            <a:spLocks noGrp="1" noChangeArrowheads="1"/>
          </p:cNvSpPr>
          <p:nvPr>
            <p:ph type="sldNum" sz="quarter" idx="12"/>
          </p:nvPr>
        </p:nvSpPr>
        <p:spPr/>
        <p:txBody>
          <a:bodyPr/>
          <a:lstStyle>
            <a:lvl1pPr>
              <a:buClr>
                <a:srgbClr val="3366FF"/>
              </a:buClr>
              <a:defRPr/>
            </a:lvl1pPr>
          </a:lstStyle>
          <a:p>
            <a:pPr>
              <a:defRPr/>
            </a:pPr>
            <a:fld id="{2CB14248-0873-4E27-BCBB-E1B0B9163E76}" type="slidenum">
              <a:rPr lang="en-US"/>
              <a:pPr>
                <a:defRPr/>
              </a:pPr>
              <a:t>‹#›</a:t>
            </a:fld>
            <a:endParaRPr lang="en-US"/>
          </a:p>
        </p:txBody>
      </p:sp>
    </p:spTree>
    <p:extLst>
      <p:ext uri="{BB962C8B-B14F-4D97-AF65-F5344CB8AC3E}">
        <p14:creationId xmlns:p14="http://schemas.microsoft.com/office/powerpoint/2010/main" val="1704673028"/>
      </p:ext>
    </p:extLst>
  </p:cSld>
  <p:clrMapOvr>
    <a:masterClrMapping/>
  </p:clrMapOvr>
  <p:transition spd="slow">
    <p:pull dir="rd"/>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6">
            <a:extLst>
              <a:ext uri="{FF2B5EF4-FFF2-40B4-BE49-F238E27FC236}">
                <a16:creationId xmlns:a16="http://schemas.microsoft.com/office/drawing/2014/main" id="{6691CC94-062C-40D1-8C6C-8515FCCD3EEF}"/>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6" name="Rectangle 77">
            <a:extLst>
              <a:ext uri="{FF2B5EF4-FFF2-40B4-BE49-F238E27FC236}">
                <a16:creationId xmlns:a16="http://schemas.microsoft.com/office/drawing/2014/main" id="{6CFA2F08-62D6-4C37-BD90-73A27F42B9E2}"/>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7" name="Rectangle 78">
            <a:extLst>
              <a:ext uri="{FF2B5EF4-FFF2-40B4-BE49-F238E27FC236}">
                <a16:creationId xmlns:a16="http://schemas.microsoft.com/office/drawing/2014/main" id="{3AD2D06B-A986-4DB7-91D2-6360E2CB3A6B}"/>
              </a:ext>
            </a:extLst>
          </p:cNvPr>
          <p:cNvSpPr>
            <a:spLocks noGrp="1" noChangeArrowheads="1"/>
          </p:cNvSpPr>
          <p:nvPr>
            <p:ph type="sldNum" sz="quarter" idx="12"/>
          </p:nvPr>
        </p:nvSpPr>
        <p:spPr/>
        <p:txBody>
          <a:bodyPr/>
          <a:lstStyle>
            <a:lvl1pPr>
              <a:buClr>
                <a:srgbClr val="3366FF"/>
              </a:buClr>
              <a:defRPr/>
            </a:lvl1pPr>
          </a:lstStyle>
          <a:p>
            <a:pPr>
              <a:defRPr/>
            </a:pPr>
            <a:fld id="{62B554CC-851C-4B1B-8E3B-F68DEF0B19E5}" type="slidenum">
              <a:rPr lang="en-US"/>
              <a:pPr>
                <a:defRPr/>
              </a:pPr>
              <a:t>‹#›</a:t>
            </a:fld>
            <a:endParaRPr lang="en-US"/>
          </a:p>
        </p:txBody>
      </p:sp>
    </p:spTree>
    <p:extLst>
      <p:ext uri="{BB962C8B-B14F-4D97-AF65-F5344CB8AC3E}">
        <p14:creationId xmlns:p14="http://schemas.microsoft.com/office/powerpoint/2010/main" val="2749630908"/>
      </p:ext>
    </p:extLst>
  </p:cSld>
  <p:clrMapOvr>
    <a:masterClrMapping/>
  </p:clrMapOvr>
  <p:transition spd="slow">
    <p:pull dir="rd"/>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6">
            <a:extLst>
              <a:ext uri="{FF2B5EF4-FFF2-40B4-BE49-F238E27FC236}">
                <a16:creationId xmlns:a16="http://schemas.microsoft.com/office/drawing/2014/main" id="{82C3DA11-F472-41B8-AA32-ECDEFFAB7F94}"/>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5" name="Rectangle 77">
            <a:extLst>
              <a:ext uri="{FF2B5EF4-FFF2-40B4-BE49-F238E27FC236}">
                <a16:creationId xmlns:a16="http://schemas.microsoft.com/office/drawing/2014/main" id="{72466DA5-23EA-4EDA-8D8A-3ABD213CBE1F}"/>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6" name="Rectangle 78">
            <a:extLst>
              <a:ext uri="{FF2B5EF4-FFF2-40B4-BE49-F238E27FC236}">
                <a16:creationId xmlns:a16="http://schemas.microsoft.com/office/drawing/2014/main" id="{E5FCC28F-9E81-4B50-92C6-824BB5B7ABC8}"/>
              </a:ext>
            </a:extLst>
          </p:cNvPr>
          <p:cNvSpPr>
            <a:spLocks noGrp="1" noChangeArrowheads="1"/>
          </p:cNvSpPr>
          <p:nvPr>
            <p:ph type="sldNum" sz="quarter" idx="12"/>
          </p:nvPr>
        </p:nvSpPr>
        <p:spPr/>
        <p:txBody>
          <a:bodyPr/>
          <a:lstStyle>
            <a:lvl1pPr>
              <a:buClr>
                <a:srgbClr val="3366FF"/>
              </a:buClr>
              <a:defRPr/>
            </a:lvl1pPr>
          </a:lstStyle>
          <a:p>
            <a:pPr>
              <a:defRPr/>
            </a:pPr>
            <a:fld id="{CCBECECC-310B-4288-B313-6D33A531BB76}" type="slidenum">
              <a:rPr lang="en-US"/>
              <a:pPr>
                <a:defRPr/>
              </a:pPr>
              <a:t>‹#›</a:t>
            </a:fld>
            <a:endParaRPr lang="en-US"/>
          </a:p>
        </p:txBody>
      </p:sp>
    </p:spTree>
    <p:extLst>
      <p:ext uri="{BB962C8B-B14F-4D97-AF65-F5344CB8AC3E}">
        <p14:creationId xmlns:p14="http://schemas.microsoft.com/office/powerpoint/2010/main" val="920242169"/>
      </p:ext>
    </p:extLst>
  </p:cSld>
  <p:clrMapOvr>
    <a:masterClrMapping/>
  </p:clrMapOvr>
  <p:transition spd="slow">
    <p:pull dir="rd"/>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6">
            <a:extLst>
              <a:ext uri="{FF2B5EF4-FFF2-40B4-BE49-F238E27FC236}">
                <a16:creationId xmlns:a16="http://schemas.microsoft.com/office/drawing/2014/main" id="{04E237FB-2042-4DEF-839B-96C9BCBF0FE6}"/>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5" name="Rectangle 77">
            <a:extLst>
              <a:ext uri="{FF2B5EF4-FFF2-40B4-BE49-F238E27FC236}">
                <a16:creationId xmlns:a16="http://schemas.microsoft.com/office/drawing/2014/main" id="{528FB358-A5CD-492E-BFF2-990A934111FA}"/>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6" name="Rectangle 78">
            <a:extLst>
              <a:ext uri="{FF2B5EF4-FFF2-40B4-BE49-F238E27FC236}">
                <a16:creationId xmlns:a16="http://schemas.microsoft.com/office/drawing/2014/main" id="{F3717613-F9C3-4C63-82E9-D983D63A92AF}"/>
              </a:ext>
            </a:extLst>
          </p:cNvPr>
          <p:cNvSpPr>
            <a:spLocks noGrp="1" noChangeArrowheads="1"/>
          </p:cNvSpPr>
          <p:nvPr>
            <p:ph type="sldNum" sz="quarter" idx="12"/>
          </p:nvPr>
        </p:nvSpPr>
        <p:spPr/>
        <p:txBody>
          <a:bodyPr/>
          <a:lstStyle>
            <a:lvl1pPr>
              <a:buClr>
                <a:srgbClr val="3366FF"/>
              </a:buClr>
              <a:defRPr/>
            </a:lvl1pPr>
          </a:lstStyle>
          <a:p>
            <a:pPr>
              <a:defRPr/>
            </a:pPr>
            <a:fld id="{2DE1696E-FDE7-4369-AFAD-9600F20A6ECD}" type="slidenum">
              <a:rPr lang="en-US"/>
              <a:pPr>
                <a:defRPr/>
              </a:pPr>
              <a:t>‹#›</a:t>
            </a:fld>
            <a:endParaRPr lang="en-US"/>
          </a:p>
        </p:txBody>
      </p:sp>
    </p:spTree>
    <p:extLst>
      <p:ext uri="{BB962C8B-B14F-4D97-AF65-F5344CB8AC3E}">
        <p14:creationId xmlns:p14="http://schemas.microsoft.com/office/powerpoint/2010/main" val="538092689"/>
      </p:ext>
    </p:extLst>
  </p:cSld>
  <p:clrMapOvr>
    <a:masterClrMapping/>
  </p:clrMapOvr>
  <p:transition spd="slow">
    <p:pull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8123068" y="116550"/>
            <a:ext cx="923277" cy="4402184"/>
          </a:xfrm>
        </p:spPr>
        <p:txBody>
          <a:bodyPr vert="eaVert"/>
          <a:lstStyle>
            <a:lvl1pPr>
              <a:defRPr sz="2800" baseline="0">
                <a:solidFill>
                  <a:schemeClr val="bg1"/>
                </a:solidFill>
              </a:defRPr>
            </a:lvl1pPr>
          </a:lstStyle>
          <a:p>
            <a:r>
              <a:rPr lang="en-US" dirty="0"/>
              <a:t>Click to edit Master title style</a:t>
            </a:r>
          </a:p>
        </p:txBody>
      </p:sp>
      <p:sp>
        <p:nvSpPr>
          <p:cNvPr id="3" name="Vertical Text Placeholder 2"/>
          <p:cNvSpPr>
            <a:spLocks noGrp="1"/>
          </p:cNvSpPr>
          <p:nvPr>
            <p:ph type="body" orient="vert" idx="1"/>
          </p:nvPr>
        </p:nvSpPr>
        <p:spPr>
          <a:xfrm>
            <a:off x="2019752" y="225173"/>
            <a:ext cx="5800725" cy="5811838"/>
          </a:xfrm>
        </p:spPr>
        <p:txBody>
          <a:bodyPr vert="eaVert"/>
          <a:lstStyle>
            <a:lvl1pPr>
              <a:defRPr baseline="0">
                <a:solidFill>
                  <a:srgbClr val="5F5F5F"/>
                </a:solidFill>
              </a:defRPr>
            </a:lvl1pPr>
            <a:lvl2pPr>
              <a:defRPr baseline="0">
                <a:solidFill>
                  <a:srgbClr val="5F5F5F"/>
                </a:solidFill>
              </a:defRPr>
            </a:lvl2pPr>
            <a:lvl3pPr>
              <a:defRPr baseline="0">
                <a:solidFill>
                  <a:srgbClr val="5F5F5F"/>
                </a:solidFill>
              </a:defRPr>
            </a:lvl3pPr>
            <a:lvl4pPr>
              <a:defRPr baseline="0">
                <a:solidFill>
                  <a:srgbClr val="5F5F5F"/>
                </a:solidFill>
              </a:defRPr>
            </a:lvl4pPr>
            <a:lvl5pPr>
              <a:defRPr baseline="0">
                <a:solidFill>
                  <a:srgbClr val="5F5F5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C77CE50-5963-481A-9D3D-C07DC875A01D}" type="datetimeFigureOut">
              <a:rPr lang="en-ZA" smtClean="0"/>
              <a:t>2019/08/29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40D4D0C-CC2E-4E33-B322-7C7BCA016139}" type="slidenum">
              <a:rPr lang="en-ZA" smtClean="0"/>
              <a:t>‹#›</a:t>
            </a:fld>
            <a:endParaRPr lang="en-ZA"/>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5400000">
            <a:off x="8257733" y="5969968"/>
            <a:ext cx="695278" cy="515852"/>
          </a:xfrm>
          <a:prstGeom prst="rect">
            <a:avLst/>
          </a:prstGeom>
        </p:spPr>
      </p:pic>
    </p:spTree>
    <p:extLst>
      <p:ext uri="{BB962C8B-B14F-4D97-AF65-F5344CB8AC3E}">
        <p14:creationId xmlns:p14="http://schemas.microsoft.com/office/powerpoint/2010/main" val="111005120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76">
            <a:extLst>
              <a:ext uri="{FF2B5EF4-FFF2-40B4-BE49-F238E27FC236}">
                <a16:creationId xmlns:a16="http://schemas.microsoft.com/office/drawing/2014/main" id="{AF5D9006-59D2-47D2-A8BC-72F390F1E19F}"/>
              </a:ext>
            </a:extLst>
          </p:cNvPr>
          <p:cNvSpPr>
            <a:spLocks noGrp="1" noChangeArrowheads="1"/>
          </p:cNvSpPr>
          <p:nvPr>
            <p:ph type="dt" sz="half" idx="10"/>
          </p:nvPr>
        </p:nvSpPr>
        <p:spPr/>
        <p:txBody>
          <a:bodyPr/>
          <a:lstStyle>
            <a:lvl1pPr>
              <a:buClr>
                <a:srgbClr val="3366FF"/>
              </a:buClr>
              <a:defRPr/>
            </a:lvl1pPr>
          </a:lstStyle>
          <a:p>
            <a:pPr>
              <a:defRPr/>
            </a:pPr>
            <a:endParaRPr lang="en-US"/>
          </a:p>
        </p:txBody>
      </p:sp>
      <p:sp>
        <p:nvSpPr>
          <p:cNvPr id="4" name="Rectangle 77">
            <a:extLst>
              <a:ext uri="{FF2B5EF4-FFF2-40B4-BE49-F238E27FC236}">
                <a16:creationId xmlns:a16="http://schemas.microsoft.com/office/drawing/2014/main" id="{22CA3BE9-F27B-4227-8FA9-B5DF629927C1}"/>
              </a:ext>
            </a:extLst>
          </p:cNvPr>
          <p:cNvSpPr>
            <a:spLocks noGrp="1" noChangeArrowheads="1"/>
          </p:cNvSpPr>
          <p:nvPr>
            <p:ph type="ftr" sz="quarter" idx="11"/>
          </p:nvPr>
        </p:nvSpPr>
        <p:spPr/>
        <p:txBody>
          <a:bodyPr/>
          <a:lstStyle>
            <a:lvl1pPr>
              <a:buClr>
                <a:srgbClr val="3366FF"/>
              </a:buClr>
              <a:defRPr/>
            </a:lvl1pPr>
          </a:lstStyle>
          <a:p>
            <a:pPr>
              <a:defRPr/>
            </a:pPr>
            <a:endParaRPr lang="en-US"/>
          </a:p>
        </p:txBody>
      </p:sp>
      <p:sp>
        <p:nvSpPr>
          <p:cNvPr id="5" name="Rectangle 78">
            <a:extLst>
              <a:ext uri="{FF2B5EF4-FFF2-40B4-BE49-F238E27FC236}">
                <a16:creationId xmlns:a16="http://schemas.microsoft.com/office/drawing/2014/main" id="{689A9A1E-F10A-4E0E-9477-CE90E84FA268}"/>
              </a:ext>
            </a:extLst>
          </p:cNvPr>
          <p:cNvSpPr>
            <a:spLocks noGrp="1" noChangeArrowheads="1"/>
          </p:cNvSpPr>
          <p:nvPr>
            <p:ph type="sldNum" sz="quarter" idx="12"/>
          </p:nvPr>
        </p:nvSpPr>
        <p:spPr/>
        <p:txBody>
          <a:bodyPr/>
          <a:lstStyle>
            <a:lvl1pPr>
              <a:buClr>
                <a:srgbClr val="3366FF"/>
              </a:buClr>
              <a:defRPr/>
            </a:lvl1pPr>
          </a:lstStyle>
          <a:p>
            <a:pPr>
              <a:defRPr/>
            </a:pPr>
            <a:fld id="{0AFD330C-F5C5-4416-A619-57F5AEDF796C}" type="slidenum">
              <a:rPr lang="en-US"/>
              <a:pPr>
                <a:defRPr/>
              </a:pPr>
              <a:t>‹#›</a:t>
            </a:fld>
            <a:endParaRPr lang="en-US"/>
          </a:p>
        </p:txBody>
      </p:sp>
    </p:spTree>
    <p:extLst>
      <p:ext uri="{BB962C8B-B14F-4D97-AF65-F5344CB8AC3E}">
        <p14:creationId xmlns:p14="http://schemas.microsoft.com/office/powerpoint/2010/main" val="160808"/>
      </p:ext>
    </p:extLst>
  </p:cSld>
  <p:clrMapOvr>
    <a:masterClrMapping/>
  </p:clrMapOvr>
  <p:transition spd="slow">
    <p:pull dir="rd"/>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274D3C-8597-49AB-959E-FE94771B3B9C}"/>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3" name="Footer Placeholder 2">
            <a:extLst>
              <a:ext uri="{FF2B5EF4-FFF2-40B4-BE49-F238E27FC236}">
                <a16:creationId xmlns:a16="http://schemas.microsoft.com/office/drawing/2014/main" id="{4ED4EB2A-4566-4E39-897D-9EEE189BA14B}"/>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4" name="Slide Number Placeholder 3">
            <a:extLst>
              <a:ext uri="{FF2B5EF4-FFF2-40B4-BE49-F238E27FC236}">
                <a16:creationId xmlns:a16="http://schemas.microsoft.com/office/drawing/2014/main" id="{332AAF17-3329-4DE1-AE57-69CE5BF4129A}"/>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E830819D-D16A-4CC3-90A8-9C6B1B3DB1C8}" type="slidenum">
              <a:rPr lang="en-US" altLang="en-US"/>
              <a:pPr>
                <a:defRPr/>
              </a:pPr>
              <a:t>‹#›</a:t>
            </a:fld>
            <a:endParaRPr lang="en-US" altLang="en-US"/>
          </a:p>
        </p:txBody>
      </p:sp>
    </p:spTree>
    <p:extLst>
      <p:ext uri="{BB962C8B-B14F-4D97-AF65-F5344CB8AC3E}">
        <p14:creationId xmlns:p14="http://schemas.microsoft.com/office/powerpoint/2010/main" val="2757724944"/>
      </p:ext>
    </p:extLst>
  </p:cSld>
  <p:clrMapOvr>
    <a:masterClrMapping/>
  </p:clrMapOvr>
  <p:transition spd="slow">
    <p:pull dir="rd"/>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400">
                <a:solidFill>
                  <a:srgbClr val="FFC000"/>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77EE630D-F644-4437-A5D6-B9BF3DF9AF20}"/>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45D611A8-47D8-45E3-BC81-38E7235F958F}"/>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1260C4E1-62BD-44DB-B5EC-5FE9FB9378C0}"/>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063B1B90-E8EE-498C-A96B-8F2E4C0F5C42}" type="slidenum">
              <a:rPr lang="en-US" altLang="en-US"/>
              <a:pPr>
                <a:defRPr/>
              </a:pPr>
              <a:t>‹#›</a:t>
            </a:fld>
            <a:endParaRPr lang="en-US" altLang="en-US"/>
          </a:p>
        </p:txBody>
      </p:sp>
    </p:spTree>
    <p:extLst>
      <p:ext uri="{BB962C8B-B14F-4D97-AF65-F5344CB8AC3E}">
        <p14:creationId xmlns:p14="http://schemas.microsoft.com/office/powerpoint/2010/main" val="2372950436"/>
      </p:ext>
    </p:extLst>
  </p:cSld>
  <p:clrMapOvr>
    <a:masterClrMapping/>
  </p:clrMapOvr>
  <p:transition spd="slow">
    <p:pull dir="rd"/>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D45802E-1337-4FF8-8870-9838329D46C0}"/>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E8D12779-5083-4F03-B3D1-1CCE3AEF7C77}"/>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0233386E-0491-4B3E-B059-F4F44932D557}"/>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3649957F-3D4D-473B-97B1-D24EC35AC060}" type="slidenum">
              <a:rPr lang="en-US" altLang="en-US"/>
              <a:pPr>
                <a:defRPr/>
              </a:pPr>
              <a:t>‹#›</a:t>
            </a:fld>
            <a:endParaRPr lang="en-US" altLang="en-US"/>
          </a:p>
        </p:txBody>
      </p:sp>
    </p:spTree>
    <p:extLst>
      <p:ext uri="{BB962C8B-B14F-4D97-AF65-F5344CB8AC3E}">
        <p14:creationId xmlns:p14="http://schemas.microsoft.com/office/powerpoint/2010/main" val="67763211"/>
      </p:ext>
    </p:extLst>
  </p:cSld>
  <p:clrMapOvr>
    <a:masterClrMapping/>
  </p:clrMapOvr>
  <p:transition spd="slow">
    <p:pull dir="rd"/>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D65148-DE1D-4D08-8389-A6F1F8A91B1C}"/>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6" name="Footer Placeholder 5">
            <a:extLst>
              <a:ext uri="{FF2B5EF4-FFF2-40B4-BE49-F238E27FC236}">
                <a16:creationId xmlns:a16="http://schemas.microsoft.com/office/drawing/2014/main" id="{E5BEEFF3-8900-42E8-8AA6-72B5513DA34E}"/>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7" name="Slide Number Placeholder 6">
            <a:extLst>
              <a:ext uri="{FF2B5EF4-FFF2-40B4-BE49-F238E27FC236}">
                <a16:creationId xmlns:a16="http://schemas.microsoft.com/office/drawing/2014/main" id="{73DC77C2-6D6F-4D7F-8138-D309CE2DA9C9}"/>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3B0D77D4-88B3-469A-8F80-C007D4996388}" type="slidenum">
              <a:rPr lang="en-US" altLang="en-US"/>
              <a:pPr>
                <a:defRPr/>
              </a:pPr>
              <a:t>‹#›</a:t>
            </a:fld>
            <a:endParaRPr lang="en-US" altLang="en-US"/>
          </a:p>
        </p:txBody>
      </p:sp>
    </p:spTree>
    <p:extLst>
      <p:ext uri="{BB962C8B-B14F-4D97-AF65-F5344CB8AC3E}">
        <p14:creationId xmlns:p14="http://schemas.microsoft.com/office/powerpoint/2010/main" val="2810934482"/>
      </p:ext>
    </p:extLst>
  </p:cSld>
  <p:clrMapOvr>
    <a:masterClrMapping/>
  </p:clrMapOvr>
  <p:transition spd="slow">
    <p:pull dir="rd"/>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24D1D17-BE9F-43E9-AE6D-C5446546FC2C}"/>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8" name="Rectangle 5">
            <a:extLst>
              <a:ext uri="{FF2B5EF4-FFF2-40B4-BE49-F238E27FC236}">
                <a16:creationId xmlns:a16="http://schemas.microsoft.com/office/drawing/2014/main" id="{BE57BC41-21FB-4622-80B7-FE767A06361D}"/>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9" name="Rectangle 6">
            <a:extLst>
              <a:ext uri="{FF2B5EF4-FFF2-40B4-BE49-F238E27FC236}">
                <a16:creationId xmlns:a16="http://schemas.microsoft.com/office/drawing/2014/main" id="{38B44846-1842-4AD1-9AF1-A993BCA659E1}"/>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6D2A1723-A2B7-4585-B6B1-5D2C9E22CEE1}" type="slidenum">
              <a:rPr lang="en-US" altLang="en-US"/>
              <a:pPr>
                <a:defRPr/>
              </a:pPr>
              <a:t>‹#›</a:t>
            </a:fld>
            <a:endParaRPr lang="en-US" altLang="en-US"/>
          </a:p>
        </p:txBody>
      </p:sp>
    </p:spTree>
    <p:extLst>
      <p:ext uri="{BB962C8B-B14F-4D97-AF65-F5344CB8AC3E}">
        <p14:creationId xmlns:p14="http://schemas.microsoft.com/office/powerpoint/2010/main" val="2251150839"/>
      </p:ext>
    </p:extLst>
  </p:cSld>
  <p:clrMapOvr>
    <a:masterClrMapping/>
  </p:clrMapOvr>
  <p:transition spd="slow">
    <p:pull dir="rd"/>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92395E4-45C0-4314-99DA-7B9B053FA061}"/>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4" name="Rectangle 5">
            <a:extLst>
              <a:ext uri="{FF2B5EF4-FFF2-40B4-BE49-F238E27FC236}">
                <a16:creationId xmlns:a16="http://schemas.microsoft.com/office/drawing/2014/main" id="{E5889890-6EB6-4758-BBE7-B73A52E143AE}"/>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5" name="Rectangle 6">
            <a:extLst>
              <a:ext uri="{FF2B5EF4-FFF2-40B4-BE49-F238E27FC236}">
                <a16:creationId xmlns:a16="http://schemas.microsoft.com/office/drawing/2014/main" id="{E01899F4-97B1-4070-BFB5-9FED8E9C604A}"/>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EB7136D9-DF8B-4BEE-A078-F2F830910D9F}" type="slidenum">
              <a:rPr lang="en-US" altLang="en-US"/>
              <a:pPr>
                <a:defRPr/>
              </a:pPr>
              <a:t>‹#›</a:t>
            </a:fld>
            <a:endParaRPr lang="en-US" altLang="en-US"/>
          </a:p>
        </p:txBody>
      </p:sp>
    </p:spTree>
    <p:extLst>
      <p:ext uri="{BB962C8B-B14F-4D97-AF65-F5344CB8AC3E}">
        <p14:creationId xmlns:p14="http://schemas.microsoft.com/office/powerpoint/2010/main" val="2186817788"/>
      </p:ext>
    </p:extLst>
  </p:cSld>
  <p:clrMapOvr>
    <a:masterClrMapping/>
  </p:clrMapOvr>
  <p:transition spd="slow">
    <p:pull dir="rd"/>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D4AB790-B319-472C-BF0E-17E631DBC077}"/>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3" name="Rectangle 5">
            <a:extLst>
              <a:ext uri="{FF2B5EF4-FFF2-40B4-BE49-F238E27FC236}">
                <a16:creationId xmlns:a16="http://schemas.microsoft.com/office/drawing/2014/main" id="{9C244EF5-B039-4457-9D54-2E5FF1EDFD1F}"/>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4" name="Rectangle 6">
            <a:extLst>
              <a:ext uri="{FF2B5EF4-FFF2-40B4-BE49-F238E27FC236}">
                <a16:creationId xmlns:a16="http://schemas.microsoft.com/office/drawing/2014/main" id="{C5C774A2-6181-4898-BC87-D3F281DBA59E}"/>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009A7C51-0FE0-46C9-A4A6-FC7E846C6C12}" type="slidenum">
              <a:rPr lang="en-US" altLang="en-US"/>
              <a:pPr>
                <a:defRPr/>
              </a:pPr>
              <a:t>‹#›</a:t>
            </a:fld>
            <a:endParaRPr lang="en-US" altLang="en-US"/>
          </a:p>
        </p:txBody>
      </p:sp>
    </p:spTree>
    <p:extLst>
      <p:ext uri="{BB962C8B-B14F-4D97-AF65-F5344CB8AC3E}">
        <p14:creationId xmlns:p14="http://schemas.microsoft.com/office/powerpoint/2010/main" val="411741559"/>
      </p:ext>
    </p:extLst>
  </p:cSld>
  <p:clrMapOvr>
    <a:masterClrMapping/>
  </p:clrMapOvr>
  <p:transition spd="slow">
    <p:pull dir="rd"/>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068E286F-7D50-45E9-9C58-23C66FC0084A}"/>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6" name="Footer Placeholder 5">
            <a:extLst>
              <a:ext uri="{FF2B5EF4-FFF2-40B4-BE49-F238E27FC236}">
                <a16:creationId xmlns:a16="http://schemas.microsoft.com/office/drawing/2014/main" id="{AC515475-0770-4760-A6F3-9924CB0376FC}"/>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7" name="Slide Number Placeholder 6">
            <a:extLst>
              <a:ext uri="{FF2B5EF4-FFF2-40B4-BE49-F238E27FC236}">
                <a16:creationId xmlns:a16="http://schemas.microsoft.com/office/drawing/2014/main" id="{715C487C-8296-464D-AF41-28F12B428E35}"/>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C94FC421-3FDB-4C28-9698-CB17D76C1043}" type="slidenum">
              <a:rPr lang="en-US" altLang="en-US"/>
              <a:pPr>
                <a:defRPr/>
              </a:pPr>
              <a:t>‹#›</a:t>
            </a:fld>
            <a:endParaRPr lang="en-US" altLang="en-US"/>
          </a:p>
        </p:txBody>
      </p:sp>
    </p:spTree>
    <p:extLst>
      <p:ext uri="{BB962C8B-B14F-4D97-AF65-F5344CB8AC3E}">
        <p14:creationId xmlns:p14="http://schemas.microsoft.com/office/powerpoint/2010/main" val="311309002"/>
      </p:ext>
    </p:extLst>
  </p:cSld>
  <p:clrMapOvr>
    <a:masterClrMapping/>
  </p:clrMapOvr>
  <p:transition spd="slow">
    <p:pull dir="rd"/>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87DA635F-3345-4456-B502-9CFD34BD04D7}"/>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6" name="Footer Placeholder 5">
            <a:extLst>
              <a:ext uri="{FF2B5EF4-FFF2-40B4-BE49-F238E27FC236}">
                <a16:creationId xmlns:a16="http://schemas.microsoft.com/office/drawing/2014/main" id="{D34F47A8-6AB7-4F9D-A8AF-A287607A177F}"/>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7" name="Slide Number Placeholder 6">
            <a:extLst>
              <a:ext uri="{FF2B5EF4-FFF2-40B4-BE49-F238E27FC236}">
                <a16:creationId xmlns:a16="http://schemas.microsoft.com/office/drawing/2014/main" id="{D71FB0D6-B680-4C7A-8859-97241EAEF6BA}"/>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45073743-3ED8-48C2-811B-A339528C8590}" type="slidenum">
              <a:rPr lang="en-US" altLang="en-US"/>
              <a:pPr>
                <a:defRPr/>
              </a:pPr>
              <a:t>‹#›</a:t>
            </a:fld>
            <a:endParaRPr lang="en-US" altLang="en-US"/>
          </a:p>
        </p:txBody>
      </p:sp>
    </p:spTree>
    <p:extLst>
      <p:ext uri="{BB962C8B-B14F-4D97-AF65-F5344CB8AC3E}">
        <p14:creationId xmlns:p14="http://schemas.microsoft.com/office/powerpoint/2010/main" val="1552777238"/>
      </p:ext>
    </p:extLst>
  </p:cSld>
  <p:clrMapOvr>
    <a:masterClrMapping/>
  </p:clrMapOvr>
  <p:transition spd="slow">
    <p:pull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a:extLst>
              <a:ext uri="{FF2B5EF4-FFF2-40B4-BE49-F238E27FC236}">
                <a16:creationId xmlns:a16="http://schemas.microsoft.com/office/drawing/2014/main" id="{F4F7F751-795F-4919-B908-C78CDD6EE76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2234098-4D1F-4A70-9A80-8843A6B6F8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5D13D081-4A24-4875-8417-88CD987336C4}"/>
              </a:ext>
            </a:extLst>
          </p:cNvPr>
          <p:cNvSpPr>
            <a:spLocks noGrp="1" noChangeArrowheads="1"/>
          </p:cNvSpPr>
          <p:nvPr>
            <p:ph type="sldNum" sz="quarter" idx="12"/>
          </p:nvPr>
        </p:nvSpPr>
        <p:spPr>
          <a:ln/>
        </p:spPr>
        <p:txBody>
          <a:bodyPr/>
          <a:lstStyle>
            <a:lvl1pPr>
              <a:defRPr/>
            </a:lvl1pPr>
          </a:lstStyle>
          <a:p>
            <a:pPr>
              <a:defRPr/>
            </a:pPr>
            <a:fld id="{5D9D74FB-973F-4F79-9435-C4DDC68F276E}" type="slidenum">
              <a:rPr lang="en-US"/>
              <a:pPr>
                <a:defRPr/>
              </a:pPr>
              <a:t>‹#›</a:t>
            </a:fld>
            <a:endParaRPr lang="en-US"/>
          </a:p>
        </p:txBody>
      </p:sp>
    </p:spTree>
    <p:extLst>
      <p:ext uri="{BB962C8B-B14F-4D97-AF65-F5344CB8AC3E}">
        <p14:creationId xmlns:p14="http://schemas.microsoft.com/office/powerpoint/2010/main" val="1419633838"/>
      </p:ext>
    </p:extLst>
  </p:cSld>
  <p:clrMapOvr>
    <a:masterClrMapping/>
  </p:clrMapOvr>
  <p:transition spd="slow">
    <p:pull dir="rd"/>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8435AEC-0C00-4B2A-B59D-B2385BAC4AB6}"/>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686FED4F-054E-4589-AAF4-BF71DC3F1CB9}"/>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78DC5455-592B-4794-92E1-D3D31CF26554}"/>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41F2AB5C-C7C1-429E-A075-59BBA5E874E1}" type="slidenum">
              <a:rPr lang="en-US" altLang="en-US"/>
              <a:pPr>
                <a:defRPr/>
              </a:pPr>
              <a:t>‹#›</a:t>
            </a:fld>
            <a:endParaRPr lang="en-US" altLang="en-US"/>
          </a:p>
        </p:txBody>
      </p:sp>
    </p:spTree>
    <p:extLst>
      <p:ext uri="{BB962C8B-B14F-4D97-AF65-F5344CB8AC3E}">
        <p14:creationId xmlns:p14="http://schemas.microsoft.com/office/powerpoint/2010/main" val="459296083"/>
      </p:ext>
    </p:extLst>
  </p:cSld>
  <p:clrMapOvr>
    <a:masterClrMapping/>
  </p:clrMapOvr>
  <p:transition spd="slow">
    <p:pull dir="rd"/>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3F3ACFD-BA67-4B04-B7AD-51AA238323DB}"/>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BE24F5D6-D26D-4ECE-8E90-2274EEC3315D}"/>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7CAA9EC1-637F-4A72-8DD0-E6CB643651BE}"/>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9C85F949-EF2D-4B91-90A8-CD725F844939}" type="slidenum">
              <a:rPr lang="en-US" altLang="en-US"/>
              <a:pPr>
                <a:defRPr/>
              </a:pPr>
              <a:t>‹#›</a:t>
            </a:fld>
            <a:endParaRPr lang="en-US" altLang="en-US"/>
          </a:p>
        </p:txBody>
      </p:sp>
    </p:spTree>
    <p:extLst>
      <p:ext uri="{BB962C8B-B14F-4D97-AF65-F5344CB8AC3E}">
        <p14:creationId xmlns:p14="http://schemas.microsoft.com/office/powerpoint/2010/main" val="4019172928"/>
      </p:ext>
    </p:extLst>
  </p:cSld>
  <p:clrMapOvr>
    <a:masterClrMapping/>
  </p:clrMapOvr>
  <p:transition spd="slow">
    <p:pull dir="rd"/>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113739" y="126708"/>
            <a:ext cx="8466589" cy="903102"/>
          </a:xfrm>
        </p:spPr>
        <p:txBody>
          <a:bodyPr>
            <a:normAutofit/>
          </a:bodyPr>
          <a:lstStyle>
            <a:lvl1pPr>
              <a:defRPr sz="2800" baseline="0">
                <a:solidFill>
                  <a:schemeClr val="bg1"/>
                </a:solidFill>
                <a:latin typeface="Arial" panose="020B0604020202020204" pitchFamily="34" charset="0"/>
              </a:defRPr>
            </a:lvl1pPr>
          </a:lstStyle>
          <a:p>
            <a:r>
              <a:rPr lang="en-US" dirty="0"/>
              <a:t>Click to edit Master title style</a:t>
            </a:r>
          </a:p>
        </p:txBody>
      </p:sp>
      <p:sp>
        <p:nvSpPr>
          <p:cNvPr id="12" name="Content Placeholder 2"/>
          <p:cNvSpPr>
            <a:spLocks noGrp="1"/>
          </p:cNvSpPr>
          <p:nvPr>
            <p:ph idx="1"/>
          </p:nvPr>
        </p:nvSpPr>
        <p:spPr>
          <a:xfrm>
            <a:off x="380075" y="1325563"/>
            <a:ext cx="7886700" cy="4852500"/>
          </a:xfrm>
        </p:spPr>
        <p:txBody>
          <a:bodyPr/>
          <a:lstStyle>
            <a:lvl1pPr>
              <a:defRPr sz="2400" baseline="0">
                <a:solidFill>
                  <a:srgbClr val="5F5F5F"/>
                </a:solidFill>
                <a:latin typeface="Arial" panose="020B0604020202020204" pitchFamily="34" charset="0"/>
              </a:defRPr>
            </a:lvl1pPr>
            <a:lvl2pPr>
              <a:defRPr sz="2000" baseline="0">
                <a:solidFill>
                  <a:srgbClr val="5F5F5F"/>
                </a:solidFill>
                <a:latin typeface="Arial" panose="020B0604020202020204" pitchFamily="34" charset="0"/>
              </a:defRPr>
            </a:lvl2pPr>
            <a:lvl3pPr>
              <a:defRPr sz="1800" baseline="0">
                <a:solidFill>
                  <a:srgbClr val="5F5F5F"/>
                </a:solidFill>
                <a:latin typeface="Arial" panose="020B0604020202020204" pitchFamily="34" charset="0"/>
              </a:defRPr>
            </a:lvl3pPr>
            <a:lvl4pPr>
              <a:defRPr sz="1800" baseline="0">
                <a:solidFill>
                  <a:srgbClr val="5F5F5F"/>
                </a:solidFill>
                <a:latin typeface="Arial" panose="020B0604020202020204" pitchFamily="34" charset="0"/>
              </a:defRPr>
            </a:lvl4pPr>
            <a:lvl5pPr>
              <a:defRPr sz="1800" baseline="0">
                <a:solidFill>
                  <a:srgbClr val="5F5F5F"/>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1234737"/>
      </p:ext>
    </p:extLst>
  </p:cSld>
  <p:clrMapOvr>
    <a:masterClrMapping/>
  </p:clrMapOvr>
  <p:transition spd="slow">
    <p:pull dir="rd"/>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3F3C641-9CB0-44F4-89A2-1469F945E898}"/>
              </a:ext>
            </a:extLst>
          </p:cNvPr>
          <p:cNvSpPr>
            <a:spLocks noGrp="1"/>
          </p:cNvSpPr>
          <p:nvPr>
            <p:ph type="dt" sz="half" idx="10"/>
          </p:nvPr>
        </p:nvSpPr>
        <p:spPr/>
        <p:txBody>
          <a:bodyPr/>
          <a:lstStyle>
            <a:lvl1pPr defTabSz="914400" eaLnBrk="0" fontAlgn="base" hangingPunct="0">
              <a:spcBef>
                <a:spcPct val="0"/>
              </a:spcBef>
              <a:spcAft>
                <a:spcPct val="0"/>
              </a:spcAft>
              <a:defRPr>
                <a:latin typeface="Arial" panose="020B0604020202020204" pitchFamily="34" charset="0"/>
              </a:defRPr>
            </a:lvl1pPr>
          </a:lstStyle>
          <a:p>
            <a:pPr>
              <a:defRPr/>
            </a:pPr>
            <a:endParaRPr lang="en-US" altLang="en-US"/>
          </a:p>
        </p:txBody>
      </p:sp>
      <p:sp>
        <p:nvSpPr>
          <p:cNvPr id="5" name="Footer Placeholder 4">
            <a:extLst>
              <a:ext uri="{FF2B5EF4-FFF2-40B4-BE49-F238E27FC236}">
                <a16:creationId xmlns:a16="http://schemas.microsoft.com/office/drawing/2014/main" id="{C027ED26-19BA-43F2-A8C0-91457AB174C0}"/>
              </a:ext>
            </a:extLst>
          </p:cNvPr>
          <p:cNvSpPr>
            <a:spLocks noGrp="1"/>
          </p:cNvSpPr>
          <p:nvPr>
            <p:ph type="ftr" sz="quarter" idx="11"/>
          </p:nvPr>
        </p:nvSpPr>
        <p:spPr/>
        <p:txBody>
          <a:bodyPr/>
          <a:lstStyle>
            <a:lvl1pPr defTabSz="914400" eaLnBrk="0" fontAlgn="base" hangingPunct="0">
              <a:spcBef>
                <a:spcPct val="0"/>
              </a:spcBef>
              <a:spcAft>
                <a:spcPct val="0"/>
              </a:spcAft>
              <a:defRPr>
                <a:latin typeface="Arial" panose="020B0604020202020204" pitchFamily="34" charset="0"/>
              </a:defRPr>
            </a:lvl1pPr>
          </a:lstStyle>
          <a:p>
            <a:pPr>
              <a:defRPr/>
            </a:pPr>
            <a:endParaRPr lang="en-US" altLang="en-US"/>
          </a:p>
        </p:txBody>
      </p:sp>
      <p:sp>
        <p:nvSpPr>
          <p:cNvPr id="6" name="Slide Number Placeholder 5">
            <a:extLst>
              <a:ext uri="{FF2B5EF4-FFF2-40B4-BE49-F238E27FC236}">
                <a16:creationId xmlns:a16="http://schemas.microsoft.com/office/drawing/2014/main" id="{145BB9BE-E8F3-4DED-A497-8B235DB2AC3D}"/>
              </a:ext>
            </a:extLst>
          </p:cNvPr>
          <p:cNvSpPr>
            <a:spLocks noGrp="1"/>
          </p:cNvSpPr>
          <p:nvPr>
            <p:ph type="sldNum" sz="quarter" idx="12"/>
          </p:nvPr>
        </p:nvSpPr>
        <p:spPr/>
        <p:txBody>
          <a:bodyPr/>
          <a:lstStyle>
            <a:lvl1pPr defTabSz="914400" eaLnBrk="0" fontAlgn="base" hangingPunct="0">
              <a:spcBef>
                <a:spcPct val="0"/>
              </a:spcBef>
              <a:spcAft>
                <a:spcPct val="0"/>
              </a:spcAft>
              <a:defRPr>
                <a:latin typeface="Arial" panose="020B0604020202020204" pitchFamily="34" charset="0"/>
              </a:defRPr>
            </a:lvl1pPr>
          </a:lstStyle>
          <a:p>
            <a:pPr>
              <a:defRPr/>
            </a:pPr>
            <a:fld id="{D41B9614-F27D-4741-A0DA-B05156FAB3E9}" type="slidenum">
              <a:rPr lang="en-US" altLang="en-US"/>
              <a:pPr>
                <a:defRPr/>
              </a:pPr>
              <a:t>‹#›</a:t>
            </a:fld>
            <a:endParaRPr lang="en-US" altLang="en-US"/>
          </a:p>
        </p:txBody>
      </p:sp>
    </p:spTree>
    <p:extLst>
      <p:ext uri="{BB962C8B-B14F-4D97-AF65-F5344CB8AC3E}">
        <p14:creationId xmlns:p14="http://schemas.microsoft.com/office/powerpoint/2010/main" val="281702804"/>
      </p:ext>
    </p:extLst>
  </p:cSld>
  <p:clrMapOvr>
    <a:masterClrMapping/>
  </p:clrMapOvr>
  <p:transition spd="slow">
    <p:pull dir="rd"/>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76">
            <a:extLst>
              <a:ext uri="{FF2B5EF4-FFF2-40B4-BE49-F238E27FC236}">
                <a16:creationId xmlns:a16="http://schemas.microsoft.com/office/drawing/2014/main" id="{9E1EACE8-0BB0-469F-9818-E57FD2F8FC7E}"/>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77">
            <a:extLst>
              <a:ext uri="{FF2B5EF4-FFF2-40B4-BE49-F238E27FC236}">
                <a16:creationId xmlns:a16="http://schemas.microsoft.com/office/drawing/2014/main" id="{12B51507-B21C-4D98-A577-BDBDDB2E12D2}"/>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78">
            <a:extLst>
              <a:ext uri="{FF2B5EF4-FFF2-40B4-BE49-F238E27FC236}">
                <a16:creationId xmlns:a16="http://schemas.microsoft.com/office/drawing/2014/main" id="{A23E1AF5-8DAF-4AC6-9980-1FA3FF44BA74}"/>
              </a:ext>
            </a:extLst>
          </p:cNvPr>
          <p:cNvSpPr>
            <a:spLocks noGrp="1" noChangeArrowheads="1"/>
          </p:cNvSpPr>
          <p:nvPr>
            <p:ph type="sldNum" sz="quarter" idx="12"/>
          </p:nvPr>
        </p:nvSpPr>
        <p:spPr/>
        <p:txBody>
          <a:bodyPr/>
          <a:lstStyle>
            <a:lvl1pPr>
              <a:defRPr/>
            </a:lvl1pPr>
          </a:lstStyle>
          <a:p>
            <a:pPr>
              <a:defRPr/>
            </a:pPr>
            <a:fld id="{E3DB2FB7-1A99-4F7A-AC89-8594DA8023FC}" type="slidenum">
              <a:rPr lang="en-US" altLang="en-US"/>
              <a:pPr>
                <a:defRPr/>
              </a:pPr>
              <a:t>‹#›</a:t>
            </a:fld>
            <a:endParaRPr lang="en-US" altLang="en-US"/>
          </a:p>
        </p:txBody>
      </p:sp>
    </p:spTree>
    <p:extLst>
      <p:ext uri="{BB962C8B-B14F-4D97-AF65-F5344CB8AC3E}">
        <p14:creationId xmlns:p14="http://schemas.microsoft.com/office/powerpoint/2010/main" val="1854768079"/>
      </p:ext>
    </p:extLst>
  </p:cSld>
  <p:clrMapOvr>
    <a:masterClrMapping/>
  </p:clrMapOvr>
  <p:transition spd="slow">
    <p:pull dir="rd"/>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395288" y="188913"/>
            <a:ext cx="792162" cy="647700"/>
          </a:xfrm>
          <a:prstGeom prst="rect">
            <a:avLst/>
          </a:prstGeom>
          <a:solidFill>
            <a:srgbClr val="FFFFFF"/>
          </a:solidFill>
          <a:ln w="9525">
            <a:noFill/>
            <a:miter lim="800000"/>
            <a:headEnd/>
            <a:tailEnd/>
          </a:ln>
          <a:effectLst/>
        </p:spPr>
        <p:txBody>
          <a:bodyPr wrap="none" anchor="ctr"/>
          <a:lstStyle/>
          <a:p>
            <a:pPr eaLnBrk="0" fontAlgn="base" hangingPunct="0">
              <a:spcBef>
                <a:spcPct val="0"/>
              </a:spcBef>
              <a:spcAft>
                <a:spcPct val="0"/>
              </a:spcAft>
              <a:defRPr/>
            </a:pPr>
            <a:endParaRPr lang="en-US" sz="1800">
              <a:solidFill>
                <a:srgbClr val="CCECFF"/>
              </a:solidFill>
            </a:endParaRPr>
          </a:p>
        </p:txBody>
      </p:sp>
      <p:pic>
        <p:nvPicPr>
          <p:cNvPr id="5"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313" y="260350"/>
            <a:ext cx="6477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p:cNvSpPr>
            <a:spLocks noChangeArrowheads="1"/>
          </p:cNvSpPr>
          <p:nvPr userDrawn="1"/>
        </p:nvSpPr>
        <p:spPr bwMode="auto">
          <a:xfrm>
            <a:off x="395288" y="188913"/>
            <a:ext cx="792162" cy="647700"/>
          </a:xfrm>
          <a:prstGeom prst="rect">
            <a:avLst/>
          </a:prstGeom>
          <a:solidFill>
            <a:srgbClr val="FFFFFF"/>
          </a:solidFill>
          <a:ln w="9525">
            <a:noFill/>
            <a:miter lim="800000"/>
            <a:headEnd/>
            <a:tailEnd/>
          </a:ln>
          <a:effectLst/>
        </p:spPr>
        <p:txBody>
          <a:bodyPr wrap="none" anchor="ctr"/>
          <a:lstStyle/>
          <a:p>
            <a:pPr eaLnBrk="0" fontAlgn="base" hangingPunct="0">
              <a:spcBef>
                <a:spcPct val="0"/>
              </a:spcBef>
              <a:spcAft>
                <a:spcPct val="0"/>
              </a:spcAft>
              <a:defRPr/>
            </a:pPr>
            <a:endParaRPr lang="en-US" sz="1800">
              <a:solidFill>
                <a:srgbClr val="CCECFF"/>
              </a:solidFill>
            </a:endParaRPr>
          </a:p>
        </p:txBody>
      </p:sp>
      <p:pic>
        <p:nvPicPr>
          <p:cNvPr id="7" name="Picture 10"/>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68313" y="260350"/>
            <a:ext cx="6477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WRP Miya Logo.bmp"/>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23851" y="98425"/>
            <a:ext cx="18002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6163" name="Rectangle 3"/>
          <p:cNvSpPr>
            <a:spLocks noGrp="1" noChangeArrowheads="1"/>
          </p:cNvSpPr>
          <p:nvPr>
            <p:ph type="ctrTitle"/>
          </p:nvPr>
        </p:nvSpPr>
        <p:spPr>
          <a:xfrm>
            <a:off x="685800" y="2133600"/>
            <a:ext cx="7772400" cy="1143000"/>
          </a:xfrm>
          <a:effectLst>
            <a:outerShdw dist="71842" dir="2700000" algn="ctr" rotWithShape="0">
              <a:schemeClr val="bg2"/>
            </a:outerShdw>
          </a:effectLst>
        </p:spPr>
        <p:txBody>
          <a:bodyPr anchor="b"/>
          <a:lstStyle>
            <a:lvl1pPr>
              <a:defRPr/>
            </a:lvl1pPr>
          </a:lstStyle>
          <a:p>
            <a:r>
              <a:rPr lang="en-US"/>
              <a:t>Click to edit Master title style</a:t>
            </a:r>
          </a:p>
        </p:txBody>
      </p:sp>
      <p:sp>
        <p:nvSpPr>
          <p:cNvPr id="476164" name="Rectangle 4"/>
          <p:cNvSpPr>
            <a:spLocks noGrp="1" noChangeArrowheads="1"/>
          </p:cNvSpPr>
          <p:nvPr>
            <p:ph type="subTitle" idx="1"/>
          </p:nvPr>
        </p:nvSpPr>
        <p:spPr>
          <a:xfrm>
            <a:off x="1447800" y="3886200"/>
            <a:ext cx="6400800" cy="1752600"/>
          </a:xfrm>
        </p:spPr>
        <p:txBody>
          <a:bodyPr/>
          <a:lstStyle>
            <a:lvl1pPr marL="0" indent="0" algn="ctr">
              <a:buFontTx/>
              <a:buNone/>
              <a:defRPr/>
            </a:lvl1pPr>
          </a:lstStyle>
          <a:p>
            <a:r>
              <a:rPr lang="en-US"/>
              <a:t>Click to edit Master subtitle style</a:t>
            </a:r>
          </a:p>
        </p:txBody>
      </p:sp>
      <p:sp>
        <p:nvSpPr>
          <p:cNvPr id="9" name="Rectangle 5"/>
          <p:cNvSpPr>
            <a:spLocks noGrp="1" noChangeArrowheads="1"/>
          </p:cNvSpPr>
          <p:nvPr>
            <p:ph type="dt" sz="half" idx="10"/>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spcBef>
                <a:spcPct val="50000"/>
              </a:spcBef>
              <a:defRPr sz="1400">
                <a:solidFill>
                  <a:srgbClr val="CCECFF"/>
                </a:solidFill>
                <a:latin typeface="Times New Roman" pitchFamily="18" charset="0"/>
              </a:defRPr>
            </a:lvl1pPr>
          </a:lstStyle>
          <a:p>
            <a:pPr eaLnBrk="0" fontAlgn="base" hangingPunct="0">
              <a:spcAft>
                <a:spcPct val="0"/>
              </a:spcAft>
              <a:defRPr/>
            </a:pPr>
            <a:endParaRPr lang="en-US"/>
          </a:p>
        </p:txBody>
      </p:sp>
      <p:sp>
        <p:nvSpPr>
          <p:cNvPr id="10" name="Rectangle 6"/>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spcBef>
                <a:spcPct val="50000"/>
              </a:spcBef>
              <a:defRPr sz="1400">
                <a:solidFill>
                  <a:srgbClr val="CCECFF"/>
                </a:solidFill>
                <a:latin typeface="Times New Roman" pitchFamily="18" charset="0"/>
              </a:defRPr>
            </a:lvl1pPr>
          </a:lstStyle>
          <a:p>
            <a:pPr eaLnBrk="0" fontAlgn="base" hangingPunct="0">
              <a:spcAft>
                <a:spcPct val="0"/>
              </a:spcAft>
              <a:defRPr/>
            </a:pPr>
            <a:endParaRPr lang="en-US"/>
          </a:p>
        </p:txBody>
      </p:sp>
      <p:sp>
        <p:nvSpPr>
          <p:cNvPr id="11" name="Rectangle 7"/>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spcBef>
                <a:spcPct val="50000"/>
              </a:spcBef>
              <a:defRPr sz="1400">
                <a:solidFill>
                  <a:srgbClr val="CCECFF"/>
                </a:solidFill>
                <a:latin typeface="Times New Roman" panose="02020603050405020304" pitchFamily="18" charset="0"/>
              </a:defRPr>
            </a:lvl1pPr>
          </a:lstStyle>
          <a:p>
            <a:pPr eaLnBrk="0" fontAlgn="base" hangingPunct="0">
              <a:spcAft>
                <a:spcPct val="0"/>
              </a:spcAft>
            </a:pPr>
            <a:fld id="{4D3C64D8-FD0A-4146-B510-8BAD21216128}" type="slidenum">
              <a:rPr lang="en-US" altLang="en-US" smtClean="0"/>
              <a:pPr eaLnBrk="0" fontAlgn="base" hangingPunct="0">
                <a:spcAft>
                  <a:spcPct val="0"/>
                </a:spcAft>
              </a:pPr>
              <a:t>‹#›</a:t>
            </a:fld>
            <a:endParaRPr lang="en-US" altLang="en-US"/>
          </a:p>
        </p:txBody>
      </p:sp>
    </p:spTree>
    <p:extLst>
      <p:ext uri="{BB962C8B-B14F-4D97-AF65-F5344CB8AC3E}">
        <p14:creationId xmlns:p14="http://schemas.microsoft.com/office/powerpoint/2010/main" val="3832228416"/>
      </p:ext>
    </p:extLst>
  </p:cSld>
  <p:clrMapOvr>
    <a:masterClrMapping/>
  </p:clrMapOvr>
  <p:transition spd="slow">
    <p:pull dir="rd"/>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7" descr="Graphic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951" y="6080125"/>
            <a:ext cx="1079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8417290"/>
      </p:ext>
    </p:extLst>
  </p:cSld>
  <p:clrMapOvr>
    <a:masterClrMapping/>
  </p:clrMapOvr>
  <p:transition spd="slow">
    <p:pull dir="rd"/>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7" descr="Graphic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7951" y="6080125"/>
            <a:ext cx="1079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15745282"/>
      </p:ext>
    </p:extLst>
  </p:cSld>
  <p:clrMapOvr>
    <a:masterClrMapping/>
  </p:clrMapOvr>
  <p:transition spd="slow">
    <p:pull dir="rd"/>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510679"/>
      </p:ext>
    </p:extLst>
  </p:cSld>
  <p:clrMapOvr>
    <a:masterClrMapping/>
  </p:clrMapOvr>
  <p:transition spd="slow">
    <p:pull dir="rd"/>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83057436"/>
      </p:ext>
    </p:extLst>
  </p:cSld>
  <p:clrMapOvr>
    <a:masterClrMapping/>
  </p:clrMapOvr>
  <p:transition spd="slow">
    <p:pull dir="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5F95D449-8555-4B81-84A8-FC0F2D28FE7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36BDA80-8869-49F8-BDC0-46866EFFEA5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D4FECF91-D85E-4BCE-A49F-9356646BC15B}"/>
              </a:ext>
            </a:extLst>
          </p:cNvPr>
          <p:cNvSpPr>
            <a:spLocks noGrp="1" noChangeArrowheads="1"/>
          </p:cNvSpPr>
          <p:nvPr>
            <p:ph type="sldNum" sz="quarter" idx="12"/>
          </p:nvPr>
        </p:nvSpPr>
        <p:spPr>
          <a:ln/>
        </p:spPr>
        <p:txBody>
          <a:bodyPr/>
          <a:lstStyle>
            <a:lvl1pPr>
              <a:defRPr/>
            </a:lvl1pPr>
          </a:lstStyle>
          <a:p>
            <a:pPr>
              <a:defRPr/>
            </a:pPr>
            <a:fld id="{1419CD0B-1C99-4D27-B247-9651B7AC04C7}" type="slidenum">
              <a:rPr lang="en-US"/>
              <a:pPr>
                <a:defRPr/>
              </a:pPr>
              <a:t>‹#›</a:t>
            </a:fld>
            <a:endParaRPr lang="en-US"/>
          </a:p>
        </p:txBody>
      </p:sp>
    </p:spTree>
    <p:extLst>
      <p:ext uri="{BB962C8B-B14F-4D97-AF65-F5344CB8AC3E}">
        <p14:creationId xmlns:p14="http://schemas.microsoft.com/office/powerpoint/2010/main" val="1431046095"/>
      </p:ext>
    </p:extLst>
  </p:cSld>
  <p:clrMapOvr>
    <a:masterClrMapping/>
  </p:clrMapOvr>
  <p:transition spd="slow">
    <p:pull dir="rd"/>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54282233"/>
      </p:ext>
    </p:extLst>
  </p:cSld>
  <p:clrMapOvr>
    <a:masterClrMapping/>
  </p:clrMapOvr>
  <p:transition spd="slow">
    <p:pull dir="rd"/>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9672835"/>
      </p:ext>
    </p:extLst>
  </p:cSld>
  <p:clrMapOvr>
    <a:masterClrMapping/>
  </p:clrMapOvr>
  <p:transition spd="slow">
    <p:pull dir="rd"/>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9863" y="350838"/>
            <a:ext cx="1944687" cy="532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1" y="350838"/>
            <a:ext cx="5681663" cy="532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6770252"/>
      </p:ext>
    </p:extLst>
  </p:cSld>
  <p:clrMapOvr>
    <a:masterClrMapping/>
  </p:clrMapOvr>
  <p:transition spd="slow">
    <p:pull dir="rd"/>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92150" y="350838"/>
            <a:ext cx="7772400" cy="990600"/>
          </a:xfrm>
        </p:spPr>
        <p:txBody>
          <a:bodyPr/>
          <a:lstStyle/>
          <a:p>
            <a:r>
              <a:rPr lang="en-US"/>
              <a:t>Click to edit Master title style</a:t>
            </a:r>
          </a:p>
        </p:txBody>
      </p:sp>
      <p:sp>
        <p:nvSpPr>
          <p:cNvPr id="3" name="Table Placeholder 2"/>
          <p:cNvSpPr>
            <a:spLocks noGrp="1"/>
          </p:cNvSpPr>
          <p:nvPr>
            <p:ph type="tbl" idx="1"/>
          </p:nvPr>
        </p:nvSpPr>
        <p:spPr>
          <a:xfrm>
            <a:off x="685800" y="1557338"/>
            <a:ext cx="7772400" cy="4114800"/>
          </a:xfrm>
        </p:spPr>
        <p:txBody>
          <a:bodyPr/>
          <a:lstStyle/>
          <a:p>
            <a:pPr lvl="0"/>
            <a:endParaRPr lang="en-US" noProof="0"/>
          </a:p>
        </p:txBody>
      </p:sp>
    </p:spTree>
    <p:extLst>
      <p:ext uri="{BB962C8B-B14F-4D97-AF65-F5344CB8AC3E}">
        <p14:creationId xmlns:p14="http://schemas.microsoft.com/office/powerpoint/2010/main" val="156659046"/>
      </p:ext>
    </p:extLst>
  </p:cSld>
  <p:clrMapOvr>
    <a:masterClrMapping/>
  </p:clrMapOvr>
  <p:transition spd="slow">
    <p:pull dir="rd"/>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268233673"/>
      </p:ext>
    </p:extLst>
  </p:cSld>
  <p:clrMapOvr>
    <a:masterClrMapping/>
  </p:clrMapOvr>
  <p:transition spd="slow">
    <p:pull dir="rd"/>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A6DFC-8EB3-460C-A887-08FF170962B7}"/>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65C0FB9-C86F-494A-BA52-B42FCC207453}"/>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156762641"/>
      </p:ext>
    </p:extLst>
  </p:cSld>
  <p:clrMapOvr>
    <a:masterClrMapping/>
  </p:clrMapOvr>
  <p:transition spd="slow">
    <p:pull dir="rd"/>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64462-AFC4-4BA8-B865-4111D548A2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A07468-FA8E-4F5C-97D6-423E1E6497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5263637"/>
      </p:ext>
    </p:extLst>
  </p:cSld>
  <p:clrMapOvr>
    <a:masterClrMapping/>
  </p:clrMapOvr>
  <p:transition spd="slow">
    <p:pull dir="rd"/>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F0D10-D650-4CF7-B6EC-C21E965DB8C4}"/>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277108-27E1-462B-9373-6FE027FB18F9}"/>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Tree>
    <p:extLst>
      <p:ext uri="{BB962C8B-B14F-4D97-AF65-F5344CB8AC3E}">
        <p14:creationId xmlns:p14="http://schemas.microsoft.com/office/powerpoint/2010/main" val="1110490899"/>
      </p:ext>
    </p:extLst>
  </p:cSld>
  <p:clrMapOvr>
    <a:masterClrMapping/>
  </p:clrMapOvr>
  <p:transition spd="slow">
    <p:pull dir="rd"/>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2D99C-642A-4728-8171-3F2ECC81E74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13A03EC-3578-481C-90E4-158526FC97AD}"/>
              </a:ext>
            </a:extLst>
          </p:cNvPr>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27D7E7D-A2C5-473F-BC4C-4D18019C1432}"/>
              </a:ext>
            </a:extLst>
          </p:cNvPr>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3298367"/>
      </p:ext>
    </p:extLst>
  </p:cSld>
  <p:clrMapOvr>
    <a:masterClrMapping/>
  </p:clrMapOvr>
  <p:transition spd="slow">
    <p:pull dir="rd"/>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4797F-7277-4E79-8D6A-DA722719D4B9}"/>
              </a:ext>
            </a:extLst>
          </p:cNvPr>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CE7585D-0CD2-485B-B108-ABA39B839755}"/>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7629BE3-9B4A-4111-8640-0E01EFB0B710}"/>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9DA4F9-E1A3-4750-964C-2F50509DADD9}"/>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49A793-7F14-460E-8727-BA90EE77048C}"/>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40811023"/>
      </p:ext>
    </p:extLst>
  </p:cSld>
  <p:clrMapOvr>
    <a:masterClrMapping/>
  </p:clrMapOvr>
  <p:transition spd="slow">
    <p:pull dir="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24713039-A25D-43E2-9DB3-7D5FF2AD90B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E387C15-834C-4297-A3DF-8C78DAEDD89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18E6727E-5EDA-4F3D-8F1C-44CB65125629}"/>
              </a:ext>
            </a:extLst>
          </p:cNvPr>
          <p:cNvSpPr>
            <a:spLocks noGrp="1" noChangeArrowheads="1"/>
          </p:cNvSpPr>
          <p:nvPr>
            <p:ph type="sldNum" sz="quarter" idx="12"/>
          </p:nvPr>
        </p:nvSpPr>
        <p:spPr>
          <a:ln/>
        </p:spPr>
        <p:txBody>
          <a:bodyPr/>
          <a:lstStyle>
            <a:lvl1pPr>
              <a:defRPr/>
            </a:lvl1pPr>
          </a:lstStyle>
          <a:p>
            <a:pPr>
              <a:defRPr/>
            </a:pPr>
            <a:fld id="{D6A7F40D-8AB2-49F7-8ADA-A3B4526BDFDC}" type="slidenum">
              <a:rPr lang="en-US"/>
              <a:pPr>
                <a:defRPr/>
              </a:pPr>
              <a:t>‹#›</a:t>
            </a:fld>
            <a:endParaRPr lang="en-US"/>
          </a:p>
        </p:txBody>
      </p:sp>
    </p:spTree>
    <p:extLst>
      <p:ext uri="{BB962C8B-B14F-4D97-AF65-F5344CB8AC3E}">
        <p14:creationId xmlns:p14="http://schemas.microsoft.com/office/powerpoint/2010/main" val="2324406069"/>
      </p:ext>
    </p:extLst>
  </p:cSld>
  <p:clrMapOvr>
    <a:masterClrMapping/>
  </p:clrMapOvr>
  <p:transition spd="slow">
    <p:pull dir="rd"/>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385CE-517D-40FF-ACF5-DD1E25E0AE59}"/>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80784338"/>
      </p:ext>
    </p:extLst>
  </p:cSld>
  <p:clrMapOvr>
    <a:masterClrMapping/>
  </p:clrMapOvr>
  <p:transition spd="slow">
    <p:pull dir="rd"/>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1163181"/>
      </p:ext>
    </p:extLst>
  </p:cSld>
  <p:clrMapOvr>
    <a:masterClrMapping/>
  </p:clrMapOvr>
  <p:transition spd="slow">
    <p:pull dir="rd"/>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6CC6C-AF8A-494F-961C-93D2F57A0A3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88C80FE-305F-427A-A0F3-6E778E2FB5E1}"/>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9997C86-39CD-4B5D-8820-47EB21C508D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119749916"/>
      </p:ext>
    </p:extLst>
  </p:cSld>
  <p:clrMapOvr>
    <a:masterClrMapping/>
  </p:clrMapOvr>
  <p:transition spd="slow">
    <p:pull dir="rd"/>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09BC8-4798-4DFA-810F-12ECBAD7B0ED}"/>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D6F4E47-7E8D-4585-B25C-48406D6739A4}"/>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8C0C561-C6DB-4A87-8B36-61F71CC4C1B7}"/>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571030569"/>
      </p:ext>
    </p:extLst>
  </p:cSld>
  <p:clrMapOvr>
    <a:masterClrMapping/>
  </p:clrMapOvr>
  <p:transition spd="slow">
    <p:pull dir="rd"/>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4B17C-4968-423E-A7CC-7AFDFAACAF1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6B7E33-1208-45C4-B780-BA0782D0AC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15193402"/>
      </p:ext>
    </p:extLst>
  </p:cSld>
  <p:clrMapOvr>
    <a:masterClrMapping/>
  </p:clrMapOvr>
  <p:transition spd="slow">
    <p:pull dir="rd"/>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79DAAE-207B-4366-A7F5-8AE3C6B49639}"/>
              </a:ext>
            </a:extLst>
          </p:cNvPr>
          <p:cNvSpPr>
            <a:spLocks noGrp="1"/>
          </p:cNvSpPr>
          <p:nvPr>
            <p:ph type="title" orient="vert"/>
          </p:nvPr>
        </p:nvSpPr>
        <p:spPr>
          <a:xfrm>
            <a:off x="6515100" y="609600"/>
            <a:ext cx="1943100" cy="5486400"/>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4362B6A-7F0A-4F3E-8E19-020DB26E1588}"/>
              </a:ext>
            </a:extLst>
          </p:cNvPr>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27950951"/>
      </p:ext>
    </p:extLst>
  </p:cSld>
  <p:clrMapOvr>
    <a:masterClrMapping/>
  </p:clrMapOvr>
  <p:transition spd="slow">
    <p:pull dir="rd"/>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pic>
        <p:nvPicPr>
          <p:cNvPr id="2" name="Picture 17" descr="Graphic1">
            <a:extLst>
              <a:ext uri="{FF2B5EF4-FFF2-40B4-BE49-F238E27FC236}">
                <a16:creationId xmlns:a16="http://schemas.microsoft.com/office/drawing/2014/main" id="{372C3EE2-0B4E-4B00-9173-BABF867D9804}"/>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01000" y="6372225"/>
            <a:ext cx="8286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2">
            <a:extLst>
              <a:ext uri="{FF2B5EF4-FFF2-40B4-BE49-F238E27FC236}">
                <a16:creationId xmlns:a16="http://schemas.microsoft.com/office/drawing/2014/main" id="{EFAB19DE-BAD6-4A64-A74F-B677E0BD5735}"/>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4" name="Footer Placeholder 3">
            <a:extLst>
              <a:ext uri="{FF2B5EF4-FFF2-40B4-BE49-F238E27FC236}">
                <a16:creationId xmlns:a16="http://schemas.microsoft.com/office/drawing/2014/main" id="{73D5EDF3-E135-4F55-BCD9-CF93417EE47D}"/>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5" name="Slide Number Placeholder 4">
            <a:extLst>
              <a:ext uri="{FF2B5EF4-FFF2-40B4-BE49-F238E27FC236}">
                <a16:creationId xmlns:a16="http://schemas.microsoft.com/office/drawing/2014/main" id="{956E83B4-DE6E-4064-AD6C-C15DC7EF6AD5}"/>
              </a:ext>
            </a:extLst>
          </p:cNvPr>
          <p:cNvSpPr>
            <a:spLocks noGrp="1" noChangeArrowheads="1"/>
          </p:cNvSpPr>
          <p:nvPr>
            <p:ph type="sldNum" sz="quarter" idx="12"/>
          </p:nvPr>
        </p:nvSpPr>
        <p:spPr/>
        <p:txBody>
          <a:bodyPr/>
          <a:lstStyle>
            <a:lvl1pPr eaLnBrk="0" hangingPunct="0">
              <a:defRPr/>
            </a:lvl1pPr>
          </a:lstStyle>
          <a:p>
            <a:pPr>
              <a:defRPr/>
            </a:pPr>
            <a:fld id="{E9DE6F45-A4D3-4157-84F0-3F2C711BC400}" type="slidenum">
              <a:rPr lang="en-US"/>
              <a:pPr>
                <a:defRPr/>
              </a:pPr>
              <a:t>‹#›</a:t>
            </a:fld>
            <a:endParaRPr lang="en-US"/>
          </a:p>
        </p:txBody>
      </p:sp>
    </p:spTree>
    <p:extLst>
      <p:ext uri="{BB962C8B-B14F-4D97-AF65-F5344CB8AC3E}">
        <p14:creationId xmlns:p14="http://schemas.microsoft.com/office/powerpoint/2010/main" val="3483857509"/>
      </p:ext>
    </p:extLst>
  </p:cSld>
  <p:clrMapOvr>
    <a:masterClrMapping/>
  </p:clrMapOvr>
  <p:transition spd="slow">
    <p:pull dir="rd"/>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4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CF289B32-6121-4C5D-B6CF-EBB3314327DF}"/>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EF71B001-884E-4A8F-8CE0-AC45370AC288}"/>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105DB313-F90E-49C4-99B0-6A88D05A730C}"/>
              </a:ext>
            </a:extLst>
          </p:cNvPr>
          <p:cNvSpPr>
            <a:spLocks noGrp="1" noChangeArrowheads="1"/>
          </p:cNvSpPr>
          <p:nvPr>
            <p:ph type="sldNum" sz="quarter" idx="12"/>
          </p:nvPr>
        </p:nvSpPr>
        <p:spPr/>
        <p:txBody>
          <a:bodyPr/>
          <a:lstStyle>
            <a:lvl1pPr eaLnBrk="0" hangingPunct="0">
              <a:defRPr/>
            </a:lvl1pPr>
          </a:lstStyle>
          <a:p>
            <a:pPr>
              <a:defRPr/>
            </a:pPr>
            <a:fld id="{19B6631B-64ED-4D66-92CC-FD697A3B6351}" type="slidenum">
              <a:rPr lang="en-US"/>
              <a:pPr>
                <a:defRPr/>
              </a:pPr>
              <a:t>‹#›</a:t>
            </a:fld>
            <a:endParaRPr lang="en-US"/>
          </a:p>
        </p:txBody>
      </p:sp>
    </p:spTree>
    <p:extLst>
      <p:ext uri="{BB962C8B-B14F-4D97-AF65-F5344CB8AC3E}">
        <p14:creationId xmlns:p14="http://schemas.microsoft.com/office/powerpoint/2010/main" val="465418179"/>
      </p:ext>
    </p:extLst>
  </p:cSld>
  <p:clrMapOvr>
    <a:masterClrMapping/>
  </p:clrMapOvr>
  <p:transition spd="slow">
    <p:pull dir="rd"/>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a:extLst>
              <a:ext uri="{FF2B5EF4-FFF2-40B4-BE49-F238E27FC236}">
                <a16:creationId xmlns:a16="http://schemas.microsoft.com/office/drawing/2014/main" id="{F2EF7C7B-3C19-410E-879A-682D2B9FFB49}"/>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B8029102-10CC-4950-B884-EC0B31E38E1E}"/>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8E033315-4713-4E30-8DB6-427DEDA92952}"/>
              </a:ext>
            </a:extLst>
          </p:cNvPr>
          <p:cNvSpPr>
            <a:spLocks noGrp="1" noChangeArrowheads="1"/>
          </p:cNvSpPr>
          <p:nvPr>
            <p:ph type="sldNum" sz="quarter" idx="12"/>
          </p:nvPr>
        </p:nvSpPr>
        <p:spPr/>
        <p:txBody>
          <a:bodyPr/>
          <a:lstStyle>
            <a:lvl1pPr eaLnBrk="0" hangingPunct="0">
              <a:defRPr/>
            </a:lvl1pPr>
          </a:lstStyle>
          <a:p>
            <a:pPr>
              <a:defRPr/>
            </a:pPr>
            <a:fld id="{2DBCCE36-CB0E-4D8B-ACDE-93FA9DE2BFF0}" type="slidenum">
              <a:rPr lang="en-US"/>
              <a:pPr>
                <a:defRPr/>
              </a:pPr>
              <a:t>‹#›</a:t>
            </a:fld>
            <a:endParaRPr lang="en-US"/>
          </a:p>
        </p:txBody>
      </p:sp>
    </p:spTree>
    <p:extLst>
      <p:ext uri="{BB962C8B-B14F-4D97-AF65-F5344CB8AC3E}">
        <p14:creationId xmlns:p14="http://schemas.microsoft.com/office/powerpoint/2010/main" val="252912230"/>
      </p:ext>
    </p:extLst>
  </p:cSld>
  <p:clrMapOvr>
    <a:masterClrMapping/>
  </p:clrMapOvr>
  <p:transition spd="slow">
    <p:pull dir="rd"/>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E4B6FD3-F3ED-486A-BA5B-A6D4C9DEAAE2}"/>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6" name="Footer Placeholder 5">
            <a:extLst>
              <a:ext uri="{FF2B5EF4-FFF2-40B4-BE49-F238E27FC236}">
                <a16:creationId xmlns:a16="http://schemas.microsoft.com/office/drawing/2014/main" id="{79C9CFCE-BD9C-4EB1-9E47-A7013A25CC65}"/>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7" name="Slide Number Placeholder 6">
            <a:extLst>
              <a:ext uri="{FF2B5EF4-FFF2-40B4-BE49-F238E27FC236}">
                <a16:creationId xmlns:a16="http://schemas.microsoft.com/office/drawing/2014/main" id="{E7440D0E-A830-4534-BFBE-CC5DC70466D9}"/>
              </a:ext>
            </a:extLst>
          </p:cNvPr>
          <p:cNvSpPr>
            <a:spLocks noGrp="1" noChangeArrowheads="1"/>
          </p:cNvSpPr>
          <p:nvPr>
            <p:ph type="sldNum" sz="quarter" idx="12"/>
          </p:nvPr>
        </p:nvSpPr>
        <p:spPr/>
        <p:txBody>
          <a:bodyPr/>
          <a:lstStyle>
            <a:lvl1pPr eaLnBrk="0" hangingPunct="0">
              <a:defRPr/>
            </a:lvl1pPr>
          </a:lstStyle>
          <a:p>
            <a:pPr>
              <a:defRPr/>
            </a:pPr>
            <a:fld id="{25F1066D-3198-45A4-992B-E0ACC87E060B}" type="slidenum">
              <a:rPr lang="en-US"/>
              <a:pPr>
                <a:defRPr/>
              </a:pPr>
              <a:t>‹#›</a:t>
            </a:fld>
            <a:endParaRPr lang="en-US"/>
          </a:p>
        </p:txBody>
      </p:sp>
    </p:spTree>
    <p:extLst>
      <p:ext uri="{BB962C8B-B14F-4D97-AF65-F5344CB8AC3E}">
        <p14:creationId xmlns:p14="http://schemas.microsoft.com/office/powerpoint/2010/main" val="249637911"/>
      </p:ext>
    </p:extLst>
  </p:cSld>
  <p:clrMapOvr>
    <a:masterClrMapping/>
  </p:clrMapOvr>
  <p:transition spd="slow">
    <p:pull dir="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4EFF2C12-EA06-45C8-AA80-9368AEE85CC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32F6999-CA58-40BB-86AE-1857F88A61B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
            <a:extLst>
              <a:ext uri="{FF2B5EF4-FFF2-40B4-BE49-F238E27FC236}">
                <a16:creationId xmlns:a16="http://schemas.microsoft.com/office/drawing/2014/main" id="{1CA8B3B5-A199-4045-A6BB-369FCC29FA37}"/>
              </a:ext>
            </a:extLst>
          </p:cNvPr>
          <p:cNvSpPr>
            <a:spLocks noGrp="1" noChangeArrowheads="1"/>
          </p:cNvSpPr>
          <p:nvPr>
            <p:ph type="sldNum" sz="quarter" idx="12"/>
          </p:nvPr>
        </p:nvSpPr>
        <p:spPr>
          <a:ln/>
        </p:spPr>
        <p:txBody>
          <a:bodyPr/>
          <a:lstStyle>
            <a:lvl1pPr>
              <a:defRPr/>
            </a:lvl1pPr>
          </a:lstStyle>
          <a:p>
            <a:pPr>
              <a:defRPr/>
            </a:pPr>
            <a:fld id="{3F9794C2-B9EA-46D2-BCED-C126FAD3D452}" type="slidenum">
              <a:rPr lang="en-US"/>
              <a:pPr>
                <a:defRPr/>
              </a:pPr>
              <a:t>‹#›</a:t>
            </a:fld>
            <a:endParaRPr lang="en-US"/>
          </a:p>
        </p:txBody>
      </p:sp>
    </p:spTree>
    <p:extLst>
      <p:ext uri="{BB962C8B-B14F-4D97-AF65-F5344CB8AC3E}">
        <p14:creationId xmlns:p14="http://schemas.microsoft.com/office/powerpoint/2010/main" val="129918236"/>
      </p:ext>
    </p:extLst>
  </p:cSld>
  <p:clrMapOvr>
    <a:masterClrMapping/>
  </p:clrMapOvr>
  <p:transition spd="slow">
    <p:pull dir="rd"/>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DD2CF14-B6C6-4418-96EF-968B321518D1}"/>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8" name="Rectangle 5">
            <a:extLst>
              <a:ext uri="{FF2B5EF4-FFF2-40B4-BE49-F238E27FC236}">
                <a16:creationId xmlns:a16="http://schemas.microsoft.com/office/drawing/2014/main" id="{5739F27E-A42D-41DB-B673-9051A170BA3B}"/>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9" name="Rectangle 6">
            <a:extLst>
              <a:ext uri="{FF2B5EF4-FFF2-40B4-BE49-F238E27FC236}">
                <a16:creationId xmlns:a16="http://schemas.microsoft.com/office/drawing/2014/main" id="{B8FAFC4E-015E-4A86-8694-4FBB31B7BAB4}"/>
              </a:ext>
            </a:extLst>
          </p:cNvPr>
          <p:cNvSpPr>
            <a:spLocks noGrp="1" noChangeArrowheads="1"/>
          </p:cNvSpPr>
          <p:nvPr>
            <p:ph type="sldNum" sz="quarter" idx="12"/>
          </p:nvPr>
        </p:nvSpPr>
        <p:spPr/>
        <p:txBody>
          <a:bodyPr/>
          <a:lstStyle>
            <a:lvl1pPr eaLnBrk="0" hangingPunct="0">
              <a:defRPr/>
            </a:lvl1pPr>
          </a:lstStyle>
          <a:p>
            <a:pPr>
              <a:defRPr/>
            </a:pPr>
            <a:fld id="{0FDCCB34-E990-4B45-9B16-6E973B3DB034}" type="slidenum">
              <a:rPr lang="en-US"/>
              <a:pPr>
                <a:defRPr/>
              </a:pPr>
              <a:t>‹#›</a:t>
            </a:fld>
            <a:endParaRPr lang="en-US"/>
          </a:p>
        </p:txBody>
      </p:sp>
    </p:spTree>
    <p:extLst>
      <p:ext uri="{BB962C8B-B14F-4D97-AF65-F5344CB8AC3E}">
        <p14:creationId xmlns:p14="http://schemas.microsoft.com/office/powerpoint/2010/main" val="1821169716"/>
      </p:ext>
    </p:extLst>
  </p:cSld>
  <p:clrMapOvr>
    <a:masterClrMapping/>
  </p:clrMapOvr>
  <p:transition spd="slow">
    <p:pull dir="rd"/>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39A1DE-FA88-4C14-A7D0-3D47F1FD717B}"/>
              </a:ext>
            </a:extLst>
          </p:cNvPr>
          <p:cNvSpPr/>
          <p:nvPr userDrawn="1"/>
        </p:nvSpPr>
        <p:spPr>
          <a:xfrm>
            <a:off x="0" y="0"/>
            <a:ext cx="9144000" cy="6858000"/>
          </a:xfrm>
          <a:prstGeom prst="rect">
            <a:avLst/>
          </a:prstGeom>
          <a:solidFill>
            <a:srgbClr val="000099">
              <a:alpha val="31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ZA">
              <a:solidFill>
                <a:srgbClr val="FFFFFF"/>
              </a:solidFill>
            </a:endParaRPr>
          </a:p>
        </p:txBody>
      </p:sp>
      <p:sp>
        <p:nvSpPr>
          <p:cNvPr id="2" name="Title 1"/>
          <p:cNvSpPr>
            <a:spLocks noGrp="1"/>
          </p:cNvSpPr>
          <p:nvPr>
            <p:ph type="title"/>
          </p:nvPr>
        </p:nvSpPr>
        <p:spPr/>
        <p:txBody>
          <a:bodyPr/>
          <a:lstStyle/>
          <a:p>
            <a:r>
              <a:rPr lang="en-US"/>
              <a:t>Click to edit Master title style</a:t>
            </a:r>
          </a:p>
        </p:txBody>
      </p:sp>
      <p:sp>
        <p:nvSpPr>
          <p:cNvPr id="4" name="Rectangle 4">
            <a:extLst>
              <a:ext uri="{FF2B5EF4-FFF2-40B4-BE49-F238E27FC236}">
                <a16:creationId xmlns:a16="http://schemas.microsoft.com/office/drawing/2014/main" id="{91749354-58FF-40F9-8F00-C5A08686CA77}"/>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B53898C6-1D47-4663-ADB1-1DC4147704C4}"/>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255AB27B-8CE2-490D-8C5D-75B675939D58}"/>
              </a:ext>
            </a:extLst>
          </p:cNvPr>
          <p:cNvSpPr>
            <a:spLocks noGrp="1" noChangeArrowheads="1"/>
          </p:cNvSpPr>
          <p:nvPr>
            <p:ph type="sldNum" sz="quarter" idx="12"/>
          </p:nvPr>
        </p:nvSpPr>
        <p:spPr/>
        <p:txBody>
          <a:bodyPr/>
          <a:lstStyle>
            <a:lvl1pPr eaLnBrk="0" hangingPunct="0">
              <a:defRPr/>
            </a:lvl1pPr>
          </a:lstStyle>
          <a:p>
            <a:pPr>
              <a:defRPr/>
            </a:pPr>
            <a:fld id="{1EC3A79E-874B-4D0E-96EE-A63DB6CB3915}" type="slidenum">
              <a:rPr lang="en-US"/>
              <a:pPr>
                <a:defRPr/>
              </a:pPr>
              <a:t>‹#›</a:t>
            </a:fld>
            <a:endParaRPr lang="en-US"/>
          </a:p>
        </p:txBody>
      </p:sp>
    </p:spTree>
    <p:extLst>
      <p:ext uri="{BB962C8B-B14F-4D97-AF65-F5344CB8AC3E}">
        <p14:creationId xmlns:p14="http://schemas.microsoft.com/office/powerpoint/2010/main" val="3126009345"/>
      </p:ext>
    </p:extLst>
  </p:cSld>
  <p:clrMapOvr>
    <a:masterClrMapping/>
  </p:clrMapOvr>
  <p:transition spd="slow">
    <p:pull dir="rd"/>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F4ECCB6-CB88-4084-A68C-2F001049F508}"/>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3" name="Rectangle 5">
            <a:extLst>
              <a:ext uri="{FF2B5EF4-FFF2-40B4-BE49-F238E27FC236}">
                <a16:creationId xmlns:a16="http://schemas.microsoft.com/office/drawing/2014/main" id="{8C85209C-5F96-44D5-AC97-89D8740BC3D7}"/>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4" name="Rectangle 6">
            <a:extLst>
              <a:ext uri="{FF2B5EF4-FFF2-40B4-BE49-F238E27FC236}">
                <a16:creationId xmlns:a16="http://schemas.microsoft.com/office/drawing/2014/main" id="{273DDA54-46E3-4471-B575-DE48C33D10FD}"/>
              </a:ext>
            </a:extLst>
          </p:cNvPr>
          <p:cNvSpPr>
            <a:spLocks noGrp="1" noChangeArrowheads="1"/>
          </p:cNvSpPr>
          <p:nvPr>
            <p:ph type="sldNum" sz="quarter" idx="12"/>
          </p:nvPr>
        </p:nvSpPr>
        <p:spPr/>
        <p:txBody>
          <a:bodyPr/>
          <a:lstStyle>
            <a:lvl1pPr eaLnBrk="0" hangingPunct="0">
              <a:defRPr/>
            </a:lvl1pPr>
          </a:lstStyle>
          <a:p>
            <a:pPr>
              <a:defRPr/>
            </a:pPr>
            <a:fld id="{655DB9FD-FFE0-440C-99A7-B3AB94C6F5C1}" type="slidenum">
              <a:rPr lang="en-US"/>
              <a:pPr>
                <a:defRPr/>
              </a:pPr>
              <a:t>‹#›</a:t>
            </a:fld>
            <a:endParaRPr lang="en-US"/>
          </a:p>
        </p:txBody>
      </p:sp>
    </p:spTree>
    <p:extLst>
      <p:ext uri="{BB962C8B-B14F-4D97-AF65-F5344CB8AC3E}">
        <p14:creationId xmlns:p14="http://schemas.microsoft.com/office/powerpoint/2010/main" val="2825323767"/>
      </p:ext>
    </p:extLst>
  </p:cSld>
  <p:clrMapOvr>
    <a:masterClrMapping/>
  </p:clrMapOvr>
  <p:transition spd="slow">
    <p:pull dir="rd"/>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303205-B2ED-4E5D-B720-B7985B87AD73}"/>
              </a:ext>
            </a:extLst>
          </p:cNvPr>
          <p:cNvSpPr/>
          <p:nvPr userDrawn="1"/>
        </p:nvSpPr>
        <p:spPr>
          <a:xfrm>
            <a:off x="0" y="0"/>
            <a:ext cx="9144000" cy="6858000"/>
          </a:xfrm>
          <a:prstGeom prst="rect">
            <a:avLst/>
          </a:prstGeom>
          <a:solidFill>
            <a:srgbClr val="000099">
              <a:alpha val="24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ZA">
              <a:solidFill>
                <a:srgbClr val="FFFFFF"/>
              </a:solidFill>
            </a:endParaRPr>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5">
            <a:extLst>
              <a:ext uri="{FF2B5EF4-FFF2-40B4-BE49-F238E27FC236}">
                <a16:creationId xmlns:a16="http://schemas.microsoft.com/office/drawing/2014/main" id="{FA023B74-8701-4713-A2D6-1DD07E7529F4}"/>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7" name="Footer Placeholder 6">
            <a:extLst>
              <a:ext uri="{FF2B5EF4-FFF2-40B4-BE49-F238E27FC236}">
                <a16:creationId xmlns:a16="http://schemas.microsoft.com/office/drawing/2014/main" id="{E8C1E1E6-87D0-4924-A404-0B0592EA72E2}"/>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8" name="Slide Number Placeholder 7">
            <a:extLst>
              <a:ext uri="{FF2B5EF4-FFF2-40B4-BE49-F238E27FC236}">
                <a16:creationId xmlns:a16="http://schemas.microsoft.com/office/drawing/2014/main" id="{C54FAEBF-7340-4273-8EEC-CDF1EE48E19C}"/>
              </a:ext>
            </a:extLst>
          </p:cNvPr>
          <p:cNvSpPr>
            <a:spLocks noGrp="1" noChangeArrowheads="1"/>
          </p:cNvSpPr>
          <p:nvPr>
            <p:ph type="sldNum" sz="quarter" idx="12"/>
          </p:nvPr>
        </p:nvSpPr>
        <p:spPr/>
        <p:txBody>
          <a:bodyPr/>
          <a:lstStyle>
            <a:lvl1pPr eaLnBrk="0" hangingPunct="0">
              <a:defRPr/>
            </a:lvl1pPr>
          </a:lstStyle>
          <a:p>
            <a:pPr>
              <a:defRPr/>
            </a:pPr>
            <a:fld id="{A62F4ECF-5440-4292-A5BB-445E0492DB03}" type="slidenum">
              <a:rPr lang="en-US"/>
              <a:pPr>
                <a:defRPr/>
              </a:pPr>
              <a:t>‹#›</a:t>
            </a:fld>
            <a:endParaRPr lang="en-US"/>
          </a:p>
        </p:txBody>
      </p:sp>
    </p:spTree>
    <p:extLst>
      <p:ext uri="{BB962C8B-B14F-4D97-AF65-F5344CB8AC3E}">
        <p14:creationId xmlns:p14="http://schemas.microsoft.com/office/powerpoint/2010/main" val="377242840"/>
      </p:ext>
    </p:extLst>
  </p:cSld>
  <p:clrMapOvr>
    <a:masterClrMapping/>
  </p:clrMapOvr>
  <p:transition spd="slow">
    <p:pull dir="rd"/>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D61CAEA-114A-4BE9-B1B7-85E295A8A2FE}"/>
              </a:ext>
            </a:extLst>
          </p:cNvPr>
          <p:cNvSpPr/>
          <p:nvPr userDrawn="1"/>
        </p:nvSpPr>
        <p:spPr>
          <a:xfrm>
            <a:off x="0" y="0"/>
            <a:ext cx="9144000" cy="6858000"/>
          </a:xfrm>
          <a:prstGeom prst="rect">
            <a:avLst/>
          </a:prstGeom>
          <a:solidFill>
            <a:srgbClr val="000099">
              <a:alpha val="28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ZA">
              <a:solidFill>
                <a:srgbClr val="FFFFFF"/>
              </a:solidFill>
            </a:endParaRPr>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5">
            <a:extLst>
              <a:ext uri="{FF2B5EF4-FFF2-40B4-BE49-F238E27FC236}">
                <a16:creationId xmlns:a16="http://schemas.microsoft.com/office/drawing/2014/main" id="{0A4F2B82-88F3-441C-BFE9-9D12D240645C}"/>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7" name="Footer Placeholder 6">
            <a:extLst>
              <a:ext uri="{FF2B5EF4-FFF2-40B4-BE49-F238E27FC236}">
                <a16:creationId xmlns:a16="http://schemas.microsoft.com/office/drawing/2014/main" id="{07D154EB-54AD-4FBF-8FE2-7C4C791AA6B6}"/>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8" name="Slide Number Placeholder 7">
            <a:extLst>
              <a:ext uri="{FF2B5EF4-FFF2-40B4-BE49-F238E27FC236}">
                <a16:creationId xmlns:a16="http://schemas.microsoft.com/office/drawing/2014/main" id="{EEC6977B-A555-4AEF-8B0D-96FE01E498B9}"/>
              </a:ext>
            </a:extLst>
          </p:cNvPr>
          <p:cNvSpPr>
            <a:spLocks noGrp="1" noChangeArrowheads="1"/>
          </p:cNvSpPr>
          <p:nvPr>
            <p:ph type="sldNum" sz="quarter" idx="12"/>
          </p:nvPr>
        </p:nvSpPr>
        <p:spPr/>
        <p:txBody>
          <a:bodyPr/>
          <a:lstStyle>
            <a:lvl1pPr eaLnBrk="0" hangingPunct="0">
              <a:defRPr/>
            </a:lvl1pPr>
          </a:lstStyle>
          <a:p>
            <a:pPr>
              <a:defRPr/>
            </a:pPr>
            <a:fld id="{75957484-2BF0-4933-AADA-6C703D6D5FB3}" type="slidenum">
              <a:rPr lang="en-US"/>
              <a:pPr>
                <a:defRPr/>
              </a:pPr>
              <a:t>‹#›</a:t>
            </a:fld>
            <a:endParaRPr lang="en-US"/>
          </a:p>
        </p:txBody>
      </p:sp>
    </p:spTree>
    <p:extLst>
      <p:ext uri="{BB962C8B-B14F-4D97-AF65-F5344CB8AC3E}">
        <p14:creationId xmlns:p14="http://schemas.microsoft.com/office/powerpoint/2010/main" val="815396579"/>
      </p:ext>
    </p:extLst>
  </p:cSld>
  <p:clrMapOvr>
    <a:masterClrMapping/>
  </p:clrMapOvr>
  <p:transition spd="slow">
    <p:pull dir="rd"/>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63303A9-78F4-4E38-8AD5-C499DDEF1FF7}"/>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1E8742DC-86A2-4E6E-BFA2-2EF0EBF85062}"/>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8709722E-B4F4-41AB-8919-D3E83FCBB988}"/>
              </a:ext>
            </a:extLst>
          </p:cNvPr>
          <p:cNvSpPr>
            <a:spLocks noGrp="1" noChangeArrowheads="1"/>
          </p:cNvSpPr>
          <p:nvPr>
            <p:ph type="sldNum" sz="quarter" idx="12"/>
          </p:nvPr>
        </p:nvSpPr>
        <p:spPr/>
        <p:txBody>
          <a:bodyPr/>
          <a:lstStyle>
            <a:lvl1pPr eaLnBrk="0" hangingPunct="0">
              <a:defRPr/>
            </a:lvl1pPr>
          </a:lstStyle>
          <a:p>
            <a:pPr>
              <a:defRPr/>
            </a:pPr>
            <a:fld id="{82CDD3CB-0F80-4838-BF80-9CE9FFC6E799}" type="slidenum">
              <a:rPr lang="en-US"/>
              <a:pPr>
                <a:defRPr/>
              </a:pPr>
              <a:t>‹#›</a:t>
            </a:fld>
            <a:endParaRPr lang="en-US"/>
          </a:p>
        </p:txBody>
      </p:sp>
    </p:spTree>
    <p:extLst>
      <p:ext uri="{BB962C8B-B14F-4D97-AF65-F5344CB8AC3E}">
        <p14:creationId xmlns:p14="http://schemas.microsoft.com/office/powerpoint/2010/main" val="744046650"/>
      </p:ext>
    </p:extLst>
  </p:cSld>
  <p:clrMapOvr>
    <a:masterClrMapping/>
  </p:clrMapOvr>
  <p:transition spd="slow">
    <p:pull dir="rd"/>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89C87FF-4932-40CC-BEC0-67721070E8DE}"/>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94B7165C-06EE-4237-AF19-A3075E4419AC}"/>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2CBB5935-5C47-46DA-AE58-46BB8B066024}"/>
              </a:ext>
            </a:extLst>
          </p:cNvPr>
          <p:cNvSpPr>
            <a:spLocks noGrp="1" noChangeArrowheads="1"/>
          </p:cNvSpPr>
          <p:nvPr>
            <p:ph type="sldNum" sz="quarter" idx="12"/>
          </p:nvPr>
        </p:nvSpPr>
        <p:spPr/>
        <p:txBody>
          <a:bodyPr/>
          <a:lstStyle>
            <a:lvl1pPr eaLnBrk="0" hangingPunct="0">
              <a:defRPr/>
            </a:lvl1pPr>
          </a:lstStyle>
          <a:p>
            <a:pPr>
              <a:defRPr/>
            </a:pPr>
            <a:fld id="{E5F468CE-2712-46C6-B498-3E4A3C767D6E}" type="slidenum">
              <a:rPr lang="en-US"/>
              <a:pPr>
                <a:defRPr/>
              </a:pPr>
              <a:t>‹#›</a:t>
            </a:fld>
            <a:endParaRPr lang="en-US"/>
          </a:p>
        </p:txBody>
      </p:sp>
    </p:spTree>
    <p:extLst>
      <p:ext uri="{BB962C8B-B14F-4D97-AF65-F5344CB8AC3E}">
        <p14:creationId xmlns:p14="http://schemas.microsoft.com/office/powerpoint/2010/main" val="1239399446"/>
      </p:ext>
    </p:extLst>
  </p:cSld>
  <p:clrMapOvr>
    <a:masterClrMapping/>
  </p:clrMapOvr>
  <p:transition spd="slow">
    <p:pull dir="rd"/>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16632"/>
            <a:ext cx="7772400" cy="1143000"/>
          </a:xfrm>
        </p:spPr>
        <p:txBody>
          <a:bodyPr/>
          <a:lstStyle>
            <a:lvl1pPr>
              <a:defRPr sz="4000" b="1"/>
            </a:lvl1pPr>
          </a:lstStyle>
          <a:p>
            <a:r>
              <a:rPr lang="en-US" dirty="0"/>
              <a:t>Click to edit Master title style</a:t>
            </a:r>
            <a:endParaRPr lang="en-ZA" dirty="0"/>
          </a:p>
        </p:txBody>
      </p:sp>
    </p:spTree>
    <p:extLst>
      <p:ext uri="{BB962C8B-B14F-4D97-AF65-F5344CB8AC3E}">
        <p14:creationId xmlns:p14="http://schemas.microsoft.com/office/powerpoint/2010/main" val="3883032951"/>
      </p:ext>
    </p:extLst>
  </p:cSld>
  <p:clrMapOvr>
    <a:masterClrMapping/>
  </p:clrMapOvr>
  <p:transition spd="slow">
    <p:pull dir="rd"/>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2130425"/>
            <a:ext cx="7772400" cy="1470025"/>
          </a:xfrm>
          <a:effectLst>
            <a:outerShdw dist="53882" dir="2700000" algn="ctr" rotWithShape="0">
              <a:schemeClr val="tx1"/>
            </a:outerShdw>
          </a:effectLst>
        </p:spPr>
        <p:txBody>
          <a:bodyPr/>
          <a:lstStyle>
            <a:lvl1pPr algn="ctr">
              <a:defRPr sz="4000"/>
            </a:lvl1pPr>
          </a:lstStyle>
          <a:p>
            <a:endParaRPr lang="en-GB"/>
          </a:p>
        </p:txBody>
      </p:sp>
      <p:sp>
        <p:nvSpPr>
          <p:cNvPr id="4099" name="Rectangle 3"/>
          <p:cNvSpPr>
            <a:spLocks noGrp="1" noChangeArrowheads="1"/>
          </p:cNvSpPr>
          <p:nvPr>
            <p:ph type="subTitle" idx="1"/>
          </p:nvPr>
        </p:nvSpPr>
        <p:spPr>
          <a:xfrm>
            <a:off x="1371600" y="3886200"/>
            <a:ext cx="6400800" cy="1752600"/>
          </a:xfrm>
          <a:effectLst>
            <a:outerShdw dist="35921" dir="2700000" algn="ctr" rotWithShape="0">
              <a:schemeClr val="tx1"/>
            </a:outerShdw>
          </a:effectLst>
        </p:spPr>
        <p:txBody>
          <a:bodyPr/>
          <a:lstStyle>
            <a:lvl1pPr marL="0" indent="0" algn="ctr">
              <a:buFont typeface="Wingdings" pitchFamily="2" charset="2"/>
              <a:buNone/>
              <a:defRPr sz="2000"/>
            </a:lvl1pPr>
          </a:lstStyle>
          <a:p>
            <a:r>
              <a:rPr lang="en-US"/>
              <a:t>Presented by</a:t>
            </a:r>
          </a:p>
          <a:p>
            <a:r>
              <a:rPr lang="en-US"/>
              <a:t>????</a:t>
            </a:r>
          </a:p>
          <a:p>
            <a:endParaRPr lang="en-US"/>
          </a:p>
        </p:txBody>
      </p:sp>
      <p:sp>
        <p:nvSpPr>
          <p:cNvPr id="4" name="Date Placeholder 3">
            <a:extLst>
              <a:ext uri="{FF2B5EF4-FFF2-40B4-BE49-F238E27FC236}">
                <a16:creationId xmlns:a16="http://schemas.microsoft.com/office/drawing/2014/main" id="{D4C2E3D6-80A6-4E06-BA42-73D8D41629AF}"/>
              </a:ext>
            </a:extLst>
          </p:cNvPr>
          <p:cNvSpPr>
            <a:spLocks noGrp="1" noChangeArrowheads="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689FABD2-78D1-43B3-B7EB-B869F8DC8DD2}"/>
              </a:ext>
            </a:extLst>
          </p:cNvPr>
          <p:cNvSpPr>
            <a:spLocks noGrp="1" noChangeArrowheads="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70A3549-CF84-4762-B40A-3D30CC4FBC8E}"/>
              </a:ext>
            </a:extLst>
          </p:cNvPr>
          <p:cNvSpPr>
            <a:spLocks noGrp="1" noChangeArrowheads="1"/>
          </p:cNvSpPr>
          <p:nvPr>
            <p:ph type="sldNum" sz="quarter" idx="12"/>
          </p:nvPr>
        </p:nvSpPr>
        <p:spPr/>
        <p:txBody>
          <a:bodyPr/>
          <a:lstStyle>
            <a:lvl1pPr>
              <a:defRPr/>
            </a:lvl1pPr>
          </a:lstStyle>
          <a:p>
            <a:pPr>
              <a:defRPr/>
            </a:pPr>
            <a:fld id="{1DA6C83E-C7FA-42C2-BB8D-02A9D85FD727}" type="slidenum">
              <a:rPr lang="en-US"/>
              <a:pPr>
                <a:defRPr/>
              </a:pPr>
              <a:t>‹#›</a:t>
            </a:fld>
            <a:endParaRPr lang="en-US"/>
          </a:p>
        </p:txBody>
      </p:sp>
    </p:spTree>
    <p:extLst>
      <p:ext uri="{BB962C8B-B14F-4D97-AF65-F5344CB8AC3E}">
        <p14:creationId xmlns:p14="http://schemas.microsoft.com/office/powerpoint/2010/main" val="2923962235"/>
      </p:ext>
    </p:extLst>
  </p:cSld>
  <p:clrMapOvr>
    <a:masterClrMapping/>
  </p:clrMapOvr>
  <p:transition spd="slow">
    <p:pull dir="rd"/>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CA0B0EC-B407-4907-8A0A-322C764A871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BA8AFEF-0F26-4ACF-BDBE-9276DDB526A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5EF0CCB-D672-4B78-873C-38A8AD61E802}"/>
              </a:ext>
            </a:extLst>
          </p:cNvPr>
          <p:cNvSpPr>
            <a:spLocks noGrp="1" noChangeArrowheads="1"/>
          </p:cNvSpPr>
          <p:nvPr>
            <p:ph type="sldNum" sz="quarter" idx="12"/>
          </p:nvPr>
        </p:nvSpPr>
        <p:spPr>
          <a:ln/>
        </p:spPr>
        <p:txBody>
          <a:bodyPr/>
          <a:lstStyle>
            <a:lvl1pPr>
              <a:defRPr/>
            </a:lvl1pPr>
          </a:lstStyle>
          <a:p>
            <a:pPr>
              <a:defRPr/>
            </a:pPr>
            <a:fld id="{399093AC-DF90-472C-8403-0BB15D69AA16}" type="slidenum">
              <a:rPr lang="en-US"/>
              <a:pPr>
                <a:defRPr/>
              </a:pPr>
              <a:t>‹#›</a:t>
            </a:fld>
            <a:endParaRPr lang="en-US"/>
          </a:p>
        </p:txBody>
      </p:sp>
    </p:spTree>
    <p:extLst>
      <p:ext uri="{BB962C8B-B14F-4D97-AF65-F5344CB8AC3E}">
        <p14:creationId xmlns:p14="http://schemas.microsoft.com/office/powerpoint/2010/main" val="3065295097"/>
      </p:ext>
    </p:extLst>
  </p:cSld>
  <p:clrMapOvr>
    <a:masterClrMapping/>
  </p:clrMapOvr>
  <p:transition spd="slow">
    <p:pull dir="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E26299FB-6119-4E3C-9393-B85606650323}"/>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BE0B3F65-305E-41A0-BF9B-AB1FE2103A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7">
            <a:extLst>
              <a:ext uri="{FF2B5EF4-FFF2-40B4-BE49-F238E27FC236}">
                <a16:creationId xmlns:a16="http://schemas.microsoft.com/office/drawing/2014/main" id="{F1CCF8A6-CD4D-4A6D-8CA6-AD2F5840D4F3}"/>
              </a:ext>
            </a:extLst>
          </p:cNvPr>
          <p:cNvSpPr>
            <a:spLocks noGrp="1" noChangeArrowheads="1"/>
          </p:cNvSpPr>
          <p:nvPr>
            <p:ph type="sldNum" sz="quarter" idx="12"/>
          </p:nvPr>
        </p:nvSpPr>
        <p:spPr>
          <a:ln/>
        </p:spPr>
        <p:txBody>
          <a:bodyPr/>
          <a:lstStyle>
            <a:lvl1pPr>
              <a:defRPr/>
            </a:lvl1pPr>
          </a:lstStyle>
          <a:p>
            <a:pPr>
              <a:defRPr/>
            </a:pPr>
            <a:fld id="{5D201E7A-2E66-4F67-BB3E-D4F7BDBB03DB}" type="slidenum">
              <a:rPr lang="en-US"/>
              <a:pPr>
                <a:defRPr/>
              </a:pPr>
              <a:t>‹#›</a:t>
            </a:fld>
            <a:endParaRPr lang="en-US"/>
          </a:p>
        </p:txBody>
      </p:sp>
    </p:spTree>
    <p:extLst>
      <p:ext uri="{BB962C8B-B14F-4D97-AF65-F5344CB8AC3E}">
        <p14:creationId xmlns:p14="http://schemas.microsoft.com/office/powerpoint/2010/main" val="1385982307"/>
      </p:ext>
    </p:extLst>
  </p:cSld>
  <p:clrMapOvr>
    <a:masterClrMapping/>
  </p:clrMapOvr>
  <p:transition spd="slow">
    <p:pull dir="rd"/>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7C5C26C1-7754-4540-BD8C-1C93088E858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AB792D3-DBE4-4C22-9604-0A586CA3FC1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34984DD-6CC3-4FC0-8A7F-A1AAE6258F06}"/>
              </a:ext>
            </a:extLst>
          </p:cNvPr>
          <p:cNvSpPr>
            <a:spLocks noGrp="1" noChangeArrowheads="1"/>
          </p:cNvSpPr>
          <p:nvPr>
            <p:ph type="sldNum" sz="quarter" idx="12"/>
          </p:nvPr>
        </p:nvSpPr>
        <p:spPr>
          <a:ln/>
        </p:spPr>
        <p:txBody>
          <a:bodyPr/>
          <a:lstStyle>
            <a:lvl1pPr>
              <a:defRPr/>
            </a:lvl1pPr>
          </a:lstStyle>
          <a:p>
            <a:pPr>
              <a:defRPr/>
            </a:pPr>
            <a:fld id="{0AB622E5-1F73-4F29-9381-ED772A25ABFE}" type="slidenum">
              <a:rPr lang="en-US"/>
              <a:pPr>
                <a:defRPr/>
              </a:pPr>
              <a:t>‹#›</a:t>
            </a:fld>
            <a:endParaRPr lang="en-US"/>
          </a:p>
        </p:txBody>
      </p:sp>
    </p:spTree>
    <p:extLst>
      <p:ext uri="{BB962C8B-B14F-4D97-AF65-F5344CB8AC3E}">
        <p14:creationId xmlns:p14="http://schemas.microsoft.com/office/powerpoint/2010/main" val="3343398772"/>
      </p:ext>
    </p:extLst>
  </p:cSld>
  <p:clrMapOvr>
    <a:masterClrMapping/>
  </p:clrMapOvr>
  <p:transition spd="slow">
    <p:pull dir="rd"/>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02FB411-F286-4039-8094-18036C367FA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A29363C-3D85-44AC-83F0-601B1FBF980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8295728-8E26-4981-B3DE-1E2DF6385464}"/>
              </a:ext>
            </a:extLst>
          </p:cNvPr>
          <p:cNvSpPr>
            <a:spLocks noGrp="1" noChangeArrowheads="1"/>
          </p:cNvSpPr>
          <p:nvPr>
            <p:ph type="sldNum" sz="quarter" idx="12"/>
          </p:nvPr>
        </p:nvSpPr>
        <p:spPr>
          <a:ln/>
        </p:spPr>
        <p:txBody>
          <a:bodyPr/>
          <a:lstStyle>
            <a:lvl1pPr>
              <a:defRPr/>
            </a:lvl1pPr>
          </a:lstStyle>
          <a:p>
            <a:pPr>
              <a:defRPr/>
            </a:pPr>
            <a:fld id="{693E086D-7561-48F7-99B4-8DCBF576CD02}" type="slidenum">
              <a:rPr lang="en-US"/>
              <a:pPr>
                <a:defRPr/>
              </a:pPr>
              <a:t>‹#›</a:t>
            </a:fld>
            <a:endParaRPr lang="en-US"/>
          </a:p>
        </p:txBody>
      </p:sp>
    </p:spTree>
    <p:extLst>
      <p:ext uri="{BB962C8B-B14F-4D97-AF65-F5344CB8AC3E}">
        <p14:creationId xmlns:p14="http://schemas.microsoft.com/office/powerpoint/2010/main" val="1373287187"/>
      </p:ext>
    </p:extLst>
  </p:cSld>
  <p:clrMapOvr>
    <a:masterClrMapping/>
  </p:clrMapOvr>
  <p:transition spd="slow">
    <p:pull dir="rd"/>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2ED02CA-7BD7-4C72-A573-F2C2B072B79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F601CF8F-C4AE-4773-A399-BDCEAF0E14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108CE43-F3FD-413E-BDF0-81565981825C}"/>
              </a:ext>
            </a:extLst>
          </p:cNvPr>
          <p:cNvSpPr>
            <a:spLocks noGrp="1" noChangeArrowheads="1"/>
          </p:cNvSpPr>
          <p:nvPr>
            <p:ph type="sldNum" sz="quarter" idx="12"/>
          </p:nvPr>
        </p:nvSpPr>
        <p:spPr>
          <a:ln/>
        </p:spPr>
        <p:txBody>
          <a:bodyPr/>
          <a:lstStyle>
            <a:lvl1pPr>
              <a:defRPr/>
            </a:lvl1pPr>
          </a:lstStyle>
          <a:p>
            <a:pPr>
              <a:defRPr/>
            </a:pPr>
            <a:fld id="{96A029F6-81CF-445C-A1B1-0388355D0CE4}" type="slidenum">
              <a:rPr lang="en-US"/>
              <a:pPr>
                <a:defRPr/>
              </a:pPr>
              <a:t>‹#›</a:t>
            </a:fld>
            <a:endParaRPr lang="en-US"/>
          </a:p>
        </p:txBody>
      </p:sp>
    </p:spTree>
    <p:extLst>
      <p:ext uri="{BB962C8B-B14F-4D97-AF65-F5344CB8AC3E}">
        <p14:creationId xmlns:p14="http://schemas.microsoft.com/office/powerpoint/2010/main" val="2899689905"/>
      </p:ext>
    </p:extLst>
  </p:cSld>
  <p:clrMapOvr>
    <a:masterClrMapping/>
  </p:clrMapOvr>
  <p:transition spd="slow">
    <p:pull dir="rd"/>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464C8382-99D7-431A-B41F-8A4EDB792E04}"/>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74306533-08DF-4C71-A9D3-D1A4F4DDCED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15931115-2F86-4102-B86B-EAFD464F4C6B}"/>
              </a:ext>
            </a:extLst>
          </p:cNvPr>
          <p:cNvSpPr>
            <a:spLocks noGrp="1" noChangeArrowheads="1"/>
          </p:cNvSpPr>
          <p:nvPr>
            <p:ph type="sldNum" sz="quarter" idx="12"/>
          </p:nvPr>
        </p:nvSpPr>
        <p:spPr>
          <a:ln/>
        </p:spPr>
        <p:txBody>
          <a:bodyPr/>
          <a:lstStyle>
            <a:lvl1pPr>
              <a:defRPr/>
            </a:lvl1pPr>
          </a:lstStyle>
          <a:p>
            <a:pPr>
              <a:defRPr/>
            </a:pPr>
            <a:fld id="{3BF8E789-6825-4AC0-89BD-1772C6373E22}" type="slidenum">
              <a:rPr lang="en-US"/>
              <a:pPr>
                <a:defRPr/>
              </a:pPr>
              <a:t>‹#›</a:t>
            </a:fld>
            <a:endParaRPr lang="en-US"/>
          </a:p>
        </p:txBody>
      </p:sp>
    </p:spTree>
    <p:extLst>
      <p:ext uri="{BB962C8B-B14F-4D97-AF65-F5344CB8AC3E}">
        <p14:creationId xmlns:p14="http://schemas.microsoft.com/office/powerpoint/2010/main" val="2743807125"/>
      </p:ext>
    </p:extLst>
  </p:cSld>
  <p:clrMapOvr>
    <a:masterClrMapping/>
  </p:clrMapOvr>
  <p:transition spd="slow">
    <p:pull dir="rd"/>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EF40350-3F13-42AB-8B1E-899ABE4E8D8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3F439EC1-23AC-4CA8-99B6-DC96D9678E5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5ACF16BE-B925-44DE-B72C-4C80FA074F58}"/>
              </a:ext>
            </a:extLst>
          </p:cNvPr>
          <p:cNvSpPr>
            <a:spLocks noGrp="1" noChangeArrowheads="1"/>
          </p:cNvSpPr>
          <p:nvPr>
            <p:ph type="sldNum" sz="quarter" idx="12"/>
          </p:nvPr>
        </p:nvSpPr>
        <p:spPr>
          <a:ln/>
        </p:spPr>
        <p:txBody>
          <a:bodyPr/>
          <a:lstStyle>
            <a:lvl1pPr>
              <a:defRPr/>
            </a:lvl1pPr>
          </a:lstStyle>
          <a:p>
            <a:pPr>
              <a:defRPr/>
            </a:pPr>
            <a:fld id="{FFBD13FE-632F-4CDD-A755-EBBD2438C6C6}" type="slidenum">
              <a:rPr lang="en-US"/>
              <a:pPr>
                <a:defRPr/>
              </a:pPr>
              <a:t>‹#›</a:t>
            </a:fld>
            <a:endParaRPr lang="en-US"/>
          </a:p>
        </p:txBody>
      </p:sp>
    </p:spTree>
    <p:extLst>
      <p:ext uri="{BB962C8B-B14F-4D97-AF65-F5344CB8AC3E}">
        <p14:creationId xmlns:p14="http://schemas.microsoft.com/office/powerpoint/2010/main" val="277221374"/>
      </p:ext>
    </p:extLst>
  </p:cSld>
  <p:clrMapOvr>
    <a:masterClrMapping/>
  </p:clrMapOvr>
  <p:transition spd="slow">
    <p:pull dir="rd"/>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2FD5B0B-59F2-46FF-8434-4382713C33C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6E84D39-7974-444F-B567-B6094A4D0A3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255BC83-8715-4184-ADD8-7563EE55B51B}"/>
              </a:ext>
            </a:extLst>
          </p:cNvPr>
          <p:cNvSpPr>
            <a:spLocks noGrp="1" noChangeArrowheads="1"/>
          </p:cNvSpPr>
          <p:nvPr>
            <p:ph type="sldNum" sz="quarter" idx="12"/>
          </p:nvPr>
        </p:nvSpPr>
        <p:spPr>
          <a:ln/>
        </p:spPr>
        <p:txBody>
          <a:bodyPr/>
          <a:lstStyle>
            <a:lvl1pPr>
              <a:defRPr/>
            </a:lvl1pPr>
          </a:lstStyle>
          <a:p>
            <a:pPr>
              <a:defRPr/>
            </a:pPr>
            <a:fld id="{9F1AEB40-6E50-4C6A-9793-AEEF8FFFCC30}" type="slidenum">
              <a:rPr lang="en-US"/>
              <a:pPr>
                <a:defRPr/>
              </a:pPr>
              <a:t>‹#›</a:t>
            </a:fld>
            <a:endParaRPr lang="en-US"/>
          </a:p>
        </p:txBody>
      </p:sp>
    </p:spTree>
    <p:extLst>
      <p:ext uri="{BB962C8B-B14F-4D97-AF65-F5344CB8AC3E}">
        <p14:creationId xmlns:p14="http://schemas.microsoft.com/office/powerpoint/2010/main" val="2425342728"/>
      </p:ext>
    </p:extLst>
  </p:cSld>
  <p:clrMapOvr>
    <a:masterClrMapping/>
  </p:clrMapOvr>
  <p:transition spd="slow">
    <p:pull dir="rd"/>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583EE9B-39B4-4871-8A5F-5D758FF8262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2E82E5C-47D1-475B-AA47-910F9A6FCD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84BB6EB-C223-4C21-8BBC-22E22123B5B5}"/>
              </a:ext>
            </a:extLst>
          </p:cNvPr>
          <p:cNvSpPr>
            <a:spLocks noGrp="1" noChangeArrowheads="1"/>
          </p:cNvSpPr>
          <p:nvPr>
            <p:ph type="sldNum" sz="quarter" idx="12"/>
          </p:nvPr>
        </p:nvSpPr>
        <p:spPr>
          <a:ln/>
        </p:spPr>
        <p:txBody>
          <a:bodyPr/>
          <a:lstStyle>
            <a:lvl1pPr>
              <a:defRPr/>
            </a:lvl1pPr>
          </a:lstStyle>
          <a:p>
            <a:pPr>
              <a:defRPr/>
            </a:pPr>
            <a:fld id="{6D086943-EA6A-4FB4-9B5D-0D9FF81000A4}" type="slidenum">
              <a:rPr lang="en-US"/>
              <a:pPr>
                <a:defRPr/>
              </a:pPr>
              <a:t>‹#›</a:t>
            </a:fld>
            <a:endParaRPr lang="en-US"/>
          </a:p>
        </p:txBody>
      </p:sp>
    </p:spTree>
    <p:extLst>
      <p:ext uri="{BB962C8B-B14F-4D97-AF65-F5344CB8AC3E}">
        <p14:creationId xmlns:p14="http://schemas.microsoft.com/office/powerpoint/2010/main" val="3355236679"/>
      </p:ext>
    </p:extLst>
  </p:cSld>
  <p:clrMapOvr>
    <a:masterClrMapping/>
  </p:clrMapOvr>
  <p:transition spd="slow">
    <p:pull dir="rd"/>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72A36BA-42FF-447D-8D75-C83A1DD1F97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E360ED9-CB51-426B-84B7-A333CCBBBC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2EC612C-47BB-429E-B3B8-DDD3EB6DEDC1}"/>
              </a:ext>
            </a:extLst>
          </p:cNvPr>
          <p:cNvSpPr>
            <a:spLocks noGrp="1" noChangeArrowheads="1"/>
          </p:cNvSpPr>
          <p:nvPr>
            <p:ph type="sldNum" sz="quarter" idx="12"/>
          </p:nvPr>
        </p:nvSpPr>
        <p:spPr>
          <a:ln/>
        </p:spPr>
        <p:txBody>
          <a:bodyPr/>
          <a:lstStyle>
            <a:lvl1pPr>
              <a:defRPr/>
            </a:lvl1pPr>
          </a:lstStyle>
          <a:p>
            <a:pPr>
              <a:defRPr/>
            </a:pPr>
            <a:fld id="{43D37580-95DA-4943-B188-E15666125AAF}" type="slidenum">
              <a:rPr lang="en-US"/>
              <a:pPr>
                <a:defRPr/>
              </a:pPr>
              <a:t>‹#›</a:t>
            </a:fld>
            <a:endParaRPr lang="en-US"/>
          </a:p>
        </p:txBody>
      </p:sp>
    </p:spTree>
    <p:extLst>
      <p:ext uri="{BB962C8B-B14F-4D97-AF65-F5344CB8AC3E}">
        <p14:creationId xmlns:p14="http://schemas.microsoft.com/office/powerpoint/2010/main" val="28054457"/>
      </p:ext>
    </p:extLst>
  </p:cSld>
  <p:clrMapOvr>
    <a:masterClrMapping/>
  </p:clrMapOvr>
  <p:transition spd="slow">
    <p:pull dir="rd"/>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869AD0C-F1C7-410A-878A-A94FD534A88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583B2E7-3A06-4639-B40B-4C3E3CA4DF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C8046F9-DBAF-47B2-A499-2B6304A138DB}"/>
              </a:ext>
            </a:extLst>
          </p:cNvPr>
          <p:cNvSpPr>
            <a:spLocks noGrp="1" noChangeArrowheads="1"/>
          </p:cNvSpPr>
          <p:nvPr>
            <p:ph type="sldNum" sz="quarter" idx="12"/>
          </p:nvPr>
        </p:nvSpPr>
        <p:spPr>
          <a:ln/>
        </p:spPr>
        <p:txBody>
          <a:bodyPr/>
          <a:lstStyle>
            <a:lvl1pPr>
              <a:defRPr/>
            </a:lvl1pPr>
          </a:lstStyle>
          <a:p>
            <a:pPr>
              <a:defRPr/>
            </a:pPr>
            <a:fld id="{C5A5EA29-0D44-44C2-B14E-B66656C111C9}" type="slidenum">
              <a:rPr lang="en-US"/>
              <a:pPr>
                <a:defRPr/>
              </a:pPr>
              <a:t>‹#›</a:t>
            </a:fld>
            <a:endParaRPr lang="en-US"/>
          </a:p>
        </p:txBody>
      </p:sp>
    </p:spTree>
    <p:extLst>
      <p:ext uri="{BB962C8B-B14F-4D97-AF65-F5344CB8AC3E}">
        <p14:creationId xmlns:p14="http://schemas.microsoft.com/office/powerpoint/2010/main" val="2379425387"/>
      </p:ext>
    </p:extLst>
  </p:cSld>
  <p:clrMapOvr>
    <a:masterClrMapping/>
  </p:clrMapOvr>
  <p:transition spd="slow">
    <p:pull dir="rd"/>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16632"/>
            <a:ext cx="7772400" cy="1143000"/>
          </a:xfrm>
        </p:spPr>
        <p:txBody>
          <a:bodyPr/>
          <a:lstStyle>
            <a:lvl1pPr>
              <a:defRPr sz="4000" b="1"/>
            </a:lvl1pPr>
          </a:lstStyle>
          <a:p>
            <a:r>
              <a:rPr lang="en-US" dirty="0"/>
              <a:t>Click to edit Master title style</a:t>
            </a:r>
            <a:endParaRPr lang="en-ZA" dirty="0"/>
          </a:p>
        </p:txBody>
      </p:sp>
    </p:spTree>
    <p:extLst>
      <p:ext uri="{BB962C8B-B14F-4D97-AF65-F5344CB8AC3E}">
        <p14:creationId xmlns:p14="http://schemas.microsoft.com/office/powerpoint/2010/main" val="3949417919"/>
      </p:ext>
    </p:extLst>
  </p:cSld>
  <p:clrMapOvr>
    <a:masterClrMapping/>
  </p:clrMapOvr>
  <p:transition spd="slow">
    <p:pull dir="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27FFF290-8BFD-4152-97E7-17885C4BA13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B26D7852-A6CB-4956-B7C3-A6BA5BE75FE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7">
            <a:extLst>
              <a:ext uri="{FF2B5EF4-FFF2-40B4-BE49-F238E27FC236}">
                <a16:creationId xmlns:a16="http://schemas.microsoft.com/office/drawing/2014/main" id="{5A5DEA8F-C1EF-483D-A431-8D67A901B373}"/>
              </a:ext>
            </a:extLst>
          </p:cNvPr>
          <p:cNvSpPr>
            <a:spLocks noGrp="1" noChangeArrowheads="1"/>
          </p:cNvSpPr>
          <p:nvPr>
            <p:ph type="sldNum" sz="quarter" idx="12"/>
          </p:nvPr>
        </p:nvSpPr>
        <p:spPr>
          <a:ln/>
        </p:spPr>
        <p:txBody>
          <a:bodyPr/>
          <a:lstStyle>
            <a:lvl1pPr>
              <a:defRPr/>
            </a:lvl1pPr>
          </a:lstStyle>
          <a:p>
            <a:pPr>
              <a:defRPr/>
            </a:pPr>
            <a:fld id="{783639D1-CEF1-47F5-BDE4-EDFF2311B290}" type="slidenum">
              <a:rPr lang="en-US"/>
              <a:pPr>
                <a:defRPr/>
              </a:pPr>
              <a:t>‹#›</a:t>
            </a:fld>
            <a:endParaRPr lang="en-US"/>
          </a:p>
        </p:txBody>
      </p:sp>
    </p:spTree>
    <p:extLst>
      <p:ext uri="{BB962C8B-B14F-4D97-AF65-F5344CB8AC3E}">
        <p14:creationId xmlns:p14="http://schemas.microsoft.com/office/powerpoint/2010/main" val="2384478195"/>
      </p:ext>
    </p:extLst>
  </p:cSld>
  <p:clrMapOvr>
    <a:masterClrMapping/>
  </p:clrMapOvr>
  <p:transition spd="slow">
    <p:pull dir="rd"/>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52400" y="152400"/>
            <a:ext cx="8839200" cy="914400"/>
          </a:xfrm>
        </p:spPr>
        <p:txBody>
          <a:bodyPr/>
          <a:lstStyle/>
          <a:p>
            <a:r>
              <a:rPr lang="en-US"/>
              <a:t>Click to edit Master title style</a:t>
            </a:r>
            <a:endParaRPr lang="en-ZA"/>
          </a:p>
        </p:txBody>
      </p:sp>
      <p:sp>
        <p:nvSpPr>
          <p:cNvPr id="3" name="Content Placeholder 2"/>
          <p:cNvSpPr>
            <a:spLocks noGrp="1"/>
          </p:cNvSpPr>
          <p:nvPr>
            <p:ph sz="quarter" idx="1"/>
          </p:nvPr>
        </p:nvSpPr>
        <p:spPr>
          <a:xfrm>
            <a:off x="228600" y="1066800"/>
            <a:ext cx="4267200" cy="266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quarter" idx="2"/>
          </p:nvPr>
        </p:nvSpPr>
        <p:spPr>
          <a:xfrm>
            <a:off x="4648200" y="1066800"/>
            <a:ext cx="4267200" cy="266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4"/>
          <p:cNvSpPr>
            <a:spLocks noGrp="1"/>
          </p:cNvSpPr>
          <p:nvPr>
            <p:ph sz="quarter" idx="3"/>
          </p:nvPr>
        </p:nvSpPr>
        <p:spPr>
          <a:xfrm>
            <a:off x="228600" y="3886200"/>
            <a:ext cx="4267200" cy="266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Content Placeholder 5"/>
          <p:cNvSpPr>
            <a:spLocks noGrp="1"/>
          </p:cNvSpPr>
          <p:nvPr>
            <p:ph sz="quarter" idx="4"/>
          </p:nvPr>
        </p:nvSpPr>
        <p:spPr>
          <a:xfrm>
            <a:off x="4648200" y="3886200"/>
            <a:ext cx="4267200" cy="266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1987990"/>
      </p:ext>
    </p:extLst>
  </p:cSld>
  <p:clrMapOvr>
    <a:masterClrMapping/>
  </p:clrMapOvr>
  <p:transition spd="slow">
    <p:pull dir="rd"/>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38B91FB-5B1B-420C-8223-26AAF5C52DC7}"/>
              </a:ext>
            </a:extLst>
          </p:cNvPr>
          <p:cNvSpPr>
            <a:spLocks noChangeArrowheads="1"/>
          </p:cNvSpPr>
          <p:nvPr/>
        </p:nvSpPr>
        <p:spPr bwMode="auto">
          <a:xfrm>
            <a:off x="395288" y="188913"/>
            <a:ext cx="792162" cy="647700"/>
          </a:xfrm>
          <a:prstGeom prst="rect">
            <a:avLst/>
          </a:prstGeom>
          <a:solidFill>
            <a:srgbClr val="FFFFFF"/>
          </a:solidFill>
          <a:ln w="9525">
            <a:noFill/>
            <a:miter lim="800000"/>
            <a:headEnd/>
            <a:tailEnd/>
          </a:ln>
          <a:effectLst/>
        </p:spPr>
        <p:txBody>
          <a:bodyPr wrap="none" anchor="ctr"/>
          <a:lstStyle/>
          <a:p>
            <a:pPr>
              <a:spcBef>
                <a:spcPct val="0"/>
              </a:spcBef>
              <a:buClrTx/>
              <a:buFontTx/>
              <a:buNone/>
              <a:defRPr/>
            </a:pPr>
            <a:endParaRPr kumimoji="0" lang="en-US" sz="1800" b="0">
              <a:solidFill>
                <a:srgbClr val="CCECFF"/>
              </a:solidFill>
              <a:latin typeface="Arial" charset="0"/>
            </a:endParaRPr>
          </a:p>
        </p:txBody>
      </p:sp>
      <p:pic>
        <p:nvPicPr>
          <p:cNvPr id="5" name="Picture 8">
            <a:extLst>
              <a:ext uri="{FF2B5EF4-FFF2-40B4-BE49-F238E27FC236}">
                <a16:creationId xmlns:a16="http://schemas.microsoft.com/office/drawing/2014/main" id="{916797E1-321E-43B9-ADEA-D6E52DBEFF9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313" y="260350"/>
            <a:ext cx="6477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a:extLst>
              <a:ext uri="{FF2B5EF4-FFF2-40B4-BE49-F238E27FC236}">
                <a16:creationId xmlns:a16="http://schemas.microsoft.com/office/drawing/2014/main" id="{6664B141-62CA-4BB7-A4C6-D1EAF3390F6C}"/>
              </a:ext>
            </a:extLst>
          </p:cNvPr>
          <p:cNvSpPr>
            <a:spLocks noChangeArrowheads="1"/>
          </p:cNvSpPr>
          <p:nvPr userDrawn="1"/>
        </p:nvSpPr>
        <p:spPr bwMode="auto">
          <a:xfrm>
            <a:off x="395288" y="188913"/>
            <a:ext cx="792162" cy="647700"/>
          </a:xfrm>
          <a:prstGeom prst="rect">
            <a:avLst/>
          </a:prstGeom>
          <a:solidFill>
            <a:srgbClr val="FFFFFF"/>
          </a:solidFill>
          <a:ln w="9525">
            <a:noFill/>
            <a:miter lim="800000"/>
            <a:headEnd/>
            <a:tailEnd/>
          </a:ln>
          <a:effectLst/>
        </p:spPr>
        <p:txBody>
          <a:bodyPr wrap="none" anchor="ctr"/>
          <a:lstStyle/>
          <a:p>
            <a:pPr>
              <a:spcBef>
                <a:spcPct val="0"/>
              </a:spcBef>
              <a:buClrTx/>
              <a:buFontTx/>
              <a:buNone/>
              <a:defRPr/>
            </a:pPr>
            <a:endParaRPr kumimoji="0" lang="en-US" sz="1800" b="0">
              <a:solidFill>
                <a:srgbClr val="CCECFF"/>
              </a:solidFill>
              <a:latin typeface="Arial" charset="0"/>
            </a:endParaRPr>
          </a:p>
        </p:txBody>
      </p:sp>
      <p:pic>
        <p:nvPicPr>
          <p:cNvPr id="7" name="Picture 10">
            <a:extLst>
              <a:ext uri="{FF2B5EF4-FFF2-40B4-BE49-F238E27FC236}">
                <a16:creationId xmlns:a16="http://schemas.microsoft.com/office/drawing/2014/main" id="{0EDD1626-6838-4307-9D9B-7189C48DB831}"/>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68313" y="260350"/>
            <a:ext cx="6477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WRP Miya Logo.bmp">
            <a:extLst>
              <a:ext uri="{FF2B5EF4-FFF2-40B4-BE49-F238E27FC236}">
                <a16:creationId xmlns:a16="http://schemas.microsoft.com/office/drawing/2014/main" id="{A285F26B-2D8C-4948-AFAE-DAB31CE7F26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23850" y="98425"/>
            <a:ext cx="18002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6163" name="Rectangle 3"/>
          <p:cNvSpPr>
            <a:spLocks noGrp="1" noChangeArrowheads="1"/>
          </p:cNvSpPr>
          <p:nvPr>
            <p:ph type="ctrTitle"/>
          </p:nvPr>
        </p:nvSpPr>
        <p:spPr>
          <a:xfrm>
            <a:off x="685800" y="2133600"/>
            <a:ext cx="7772400" cy="1143000"/>
          </a:xfrm>
          <a:effectLst>
            <a:outerShdw dist="71842" dir="2700000" algn="ctr" rotWithShape="0">
              <a:schemeClr val="bg2"/>
            </a:outerShdw>
          </a:effectLst>
        </p:spPr>
        <p:txBody>
          <a:bodyPr anchor="b"/>
          <a:lstStyle>
            <a:lvl1pPr>
              <a:defRPr/>
            </a:lvl1pPr>
          </a:lstStyle>
          <a:p>
            <a:r>
              <a:rPr lang="en-US"/>
              <a:t>Click to edit Master title style</a:t>
            </a:r>
          </a:p>
        </p:txBody>
      </p:sp>
      <p:sp>
        <p:nvSpPr>
          <p:cNvPr id="476164" name="Rectangle 4"/>
          <p:cNvSpPr>
            <a:spLocks noGrp="1" noChangeArrowheads="1"/>
          </p:cNvSpPr>
          <p:nvPr>
            <p:ph type="subTitle" idx="1"/>
          </p:nvPr>
        </p:nvSpPr>
        <p:spPr>
          <a:xfrm>
            <a:off x="1447800" y="3886200"/>
            <a:ext cx="6400800" cy="1752600"/>
          </a:xfrm>
        </p:spPr>
        <p:txBody>
          <a:bodyPr/>
          <a:lstStyle>
            <a:lvl1pPr marL="0" indent="0" algn="ctr">
              <a:buFontTx/>
              <a:buNone/>
              <a:defRPr/>
            </a:lvl1pPr>
          </a:lstStyle>
          <a:p>
            <a:r>
              <a:rPr lang="en-US"/>
              <a:t>Click to edit Master subtitle style</a:t>
            </a:r>
          </a:p>
        </p:txBody>
      </p:sp>
      <p:sp>
        <p:nvSpPr>
          <p:cNvPr id="9" name="Rectangle 5">
            <a:extLst>
              <a:ext uri="{FF2B5EF4-FFF2-40B4-BE49-F238E27FC236}">
                <a16:creationId xmlns:a16="http://schemas.microsoft.com/office/drawing/2014/main" id="{31B49040-EC79-4701-BE2E-051FB836C72E}"/>
              </a:ext>
            </a:extLst>
          </p:cNvPr>
          <p:cNvSpPr>
            <a:spLocks noGrp="1" noChangeArrowheads="1"/>
          </p:cNvSpPr>
          <p:nvPr>
            <p:ph type="dt" sz="half" idx="10"/>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spcBef>
                <a:spcPct val="50000"/>
              </a:spcBef>
              <a:buClrTx/>
              <a:buFontTx/>
              <a:buNone/>
              <a:defRPr kumimoji="0" sz="1400" b="0">
                <a:solidFill>
                  <a:srgbClr val="CCECFF"/>
                </a:solidFill>
                <a:latin typeface="Times New Roman" pitchFamily="18" charset="0"/>
              </a:defRPr>
            </a:lvl1pPr>
          </a:lstStyle>
          <a:p>
            <a:pPr>
              <a:defRPr/>
            </a:pPr>
            <a:endParaRPr lang="en-US"/>
          </a:p>
        </p:txBody>
      </p:sp>
      <p:sp>
        <p:nvSpPr>
          <p:cNvPr id="10" name="Rectangle 6">
            <a:extLst>
              <a:ext uri="{FF2B5EF4-FFF2-40B4-BE49-F238E27FC236}">
                <a16:creationId xmlns:a16="http://schemas.microsoft.com/office/drawing/2014/main" id="{75B93CA8-F0C7-4813-8A6E-2689B09AE03B}"/>
              </a:ext>
            </a:extLst>
          </p:cNvPr>
          <p:cNvSpPr>
            <a:spLocks noGrp="1" noChangeArrowheads="1"/>
          </p:cNvSpPr>
          <p:nvPr>
            <p:ph type="ftr" sz="quarter" idx="11"/>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spcBef>
                <a:spcPct val="50000"/>
              </a:spcBef>
              <a:buClrTx/>
              <a:buFontTx/>
              <a:buNone/>
              <a:defRPr kumimoji="0" sz="1400" b="0">
                <a:solidFill>
                  <a:srgbClr val="CCECFF"/>
                </a:solidFill>
                <a:latin typeface="Times New Roman" pitchFamily="18" charset="0"/>
              </a:defRPr>
            </a:lvl1pPr>
          </a:lstStyle>
          <a:p>
            <a:pPr>
              <a:defRPr/>
            </a:pPr>
            <a:endParaRPr lang="en-US"/>
          </a:p>
        </p:txBody>
      </p:sp>
      <p:sp>
        <p:nvSpPr>
          <p:cNvPr id="11" name="Rectangle 7">
            <a:extLst>
              <a:ext uri="{FF2B5EF4-FFF2-40B4-BE49-F238E27FC236}">
                <a16:creationId xmlns:a16="http://schemas.microsoft.com/office/drawing/2014/main" id="{CCAE1933-549C-473F-958B-87BD52493E06}"/>
              </a:ext>
            </a:extLst>
          </p:cNvPr>
          <p:cNvSpPr>
            <a:spLocks noGrp="1" noChangeArrowheads="1"/>
          </p:cNvSpPr>
          <p:nvPr>
            <p:ph type="sldNum" sz="quarter" idx="12"/>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spcBef>
                <a:spcPct val="50000"/>
              </a:spcBef>
              <a:buClrTx/>
              <a:buFontTx/>
              <a:buNone/>
              <a:defRPr kumimoji="0" sz="1400" b="0">
                <a:solidFill>
                  <a:srgbClr val="CCECFF"/>
                </a:solidFill>
                <a:latin typeface="Times New Roman" panose="02020603050405020304" pitchFamily="18" charset="0"/>
              </a:defRPr>
            </a:lvl1pPr>
          </a:lstStyle>
          <a:p>
            <a:fld id="{3215AE25-52AF-4EF7-A283-47C8A95D9C8B}" type="slidenum">
              <a:rPr lang="en-US" altLang="en-US"/>
              <a:pPr/>
              <a:t>‹#›</a:t>
            </a:fld>
            <a:endParaRPr lang="en-US" altLang="en-US"/>
          </a:p>
        </p:txBody>
      </p:sp>
    </p:spTree>
    <p:extLst>
      <p:ext uri="{BB962C8B-B14F-4D97-AF65-F5344CB8AC3E}">
        <p14:creationId xmlns:p14="http://schemas.microsoft.com/office/powerpoint/2010/main" val="2390476165"/>
      </p:ext>
    </p:extLst>
  </p:cSld>
  <p:clrMapOvr>
    <a:masterClrMapping/>
  </p:clrMapOvr>
  <p:transition>
    <p:pull dir="rd"/>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17" descr="Graphic1">
            <a:extLst>
              <a:ext uri="{FF2B5EF4-FFF2-40B4-BE49-F238E27FC236}">
                <a16:creationId xmlns:a16="http://schemas.microsoft.com/office/drawing/2014/main" id="{9B206054-935A-47BA-A4F1-B546F595EF8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950" y="6080125"/>
            <a:ext cx="1079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7078050"/>
      </p:ext>
    </p:extLst>
  </p:cSld>
  <p:clrMapOvr>
    <a:masterClrMapping/>
  </p:clrMapOvr>
  <p:transition>
    <p:pull dir="rd"/>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17" descr="Graphic1">
            <a:extLst>
              <a:ext uri="{FF2B5EF4-FFF2-40B4-BE49-F238E27FC236}">
                <a16:creationId xmlns:a16="http://schemas.microsoft.com/office/drawing/2014/main" id="{B82B8E16-5B96-42ED-BDBE-FD9030A5454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950" y="6080125"/>
            <a:ext cx="10795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91074311"/>
      </p:ext>
    </p:extLst>
  </p:cSld>
  <p:clrMapOvr>
    <a:masterClrMapping/>
  </p:clrMapOvr>
  <p:transition>
    <p:pull dir="rd"/>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6292753"/>
      </p:ext>
    </p:extLst>
  </p:cSld>
  <p:clrMapOvr>
    <a:masterClrMapping/>
  </p:clrMapOvr>
  <p:transition>
    <p:pull dir="rd"/>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038014"/>
      </p:ext>
    </p:extLst>
  </p:cSld>
  <p:clrMapOvr>
    <a:masterClrMapping/>
  </p:clrMapOvr>
  <p:transition>
    <p:pull dir="rd"/>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01017152"/>
      </p:ext>
    </p:extLst>
  </p:cSld>
  <p:clrMapOvr>
    <a:masterClrMapping/>
  </p:clrMapOvr>
  <p:transition>
    <p:pull dir="rd"/>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75834360"/>
      </p:ext>
    </p:extLst>
  </p:cSld>
  <p:clrMapOvr>
    <a:masterClrMapping/>
  </p:clrMapOvr>
  <p:transition>
    <p:pull dir="rd"/>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9863" y="350838"/>
            <a:ext cx="1944687" cy="532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50838"/>
            <a:ext cx="5681663" cy="532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5359961"/>
      </p:ext>
    </p:extLst>
  </p:cSld>
  <p:clrMapOvr>
    <a:masterClrMapping/>
  </p:clrMapOvr>
  <p:transition>
    <p:pull dir="rd"/>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92150" y="350838"/>
            <a:ext cx="7772400" cy="990600"/>
          </a:xfrm>
        </p:spPr>
        <p:txBody>
          <a:bodyPr/>
          <a:lstStyle/>
          <a:p>
            <a:r>
              <a:rPr lang="en-US"/>
              <a:t>Click to edit Master title style</a:t>
            </a:r>
          </a:p>
        </p:txBody>
      </p:sp>
      <p:sp>
        <p:nvSpPr>
          <p:cNvPr id="3" name="Table Placeholder 2"/>
          <p:cNvSpPr>
            <a:spLocks noGrp="1"/>
          </p:cNvSpPr>
          <p:nvPr>
            <p:ph type="tbl" idx="1"/>
          </p:nvPr>
        </p:nvSpPr>
        <p:spPr>
          <a:xfrm>
            <a:off x="685800" y="1557338"/>
            <a:ext cx="7772400" cy="4114800"/>
          </a:xfrm>
        </p:spPr>
        <p:txBody>
          <a:bodyPr/>
          <a:lstStyle/>
          <a:p>
            <a:pPr lvl="0"/>
            <a:endParaRPr lang="en-US" noProof="0"/>
          </a:p>
        </p:txBody>
      </p:sp>
    </p:spTree>
    <p:extLst>
      <p:ext uri="{BB962C8B-B14F-4D97-AF65-F5344CB8AC3E}">
        <p14:creationId xmlns:p14="http://schemas.microsoft.com/office/powerpoint/2010/main" val="3865718495"/>
      </p:ext>
    </p:extLst>
  </p:cSld>
  <p:clrMapOvr>
    <a:masterClrMapping/>
  </p:clrMapOvr>
  <p:transition>
    <p:pull dir="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841F89EA-80B5-48F6-A0C0-C6B3F6BD0D7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6">
            <a:extLst>
              <a:ext uri="{FF2B5EF4-FFF2-40B4-BE49-F238E27FC236}">
                <a16:creationId xmlns:a16="http://schemas.microsoft.com/office/drawing/2014/main" id="{43A22B58-AE2D-40B8-807C-2918733359E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7">
            <a:extLst>
              <a:ext uri="{FF2B5EF4-FFF2-40B4-BE49-F238E27FC236}">
                <a16:creationId xmlns:a16="http://schemas.microsoft.com/office/drawing/2014/main" id="{469824B8-B110-4996-84BF-257AA0718902}"/>
              </a:ext>
            </a:extLst>
          </p:cNvPr>
          <p:cNvSpPr>
            <a:spLocks noGrp="1" noChangeArrowheads="1"/>
          </p:cNvSpPr>
          <p:nvPr>
            <p:ph type="sldNum" sz="quarter" idx="12"/>
          </p:nvPr>
        </p:nvSpPr>
        <p:spPr>
          <a:ln/>
        </p:spPr>
        <p:txBody>
          <a:bodyPr/>
          <a:lstStyle>
            <a:lvl1pPr>
              <a:defRPr/>
            </a:lvl1pPr>
          </a:lstStyle>
          <a:p>
            <a:pPr>
              <a:defRPr/>
            </a:pPr>
            <a:fld id="{39A227BC-0AC6-477C-B294-946F591BD0EE}" type="slidenum">
              <a:rPr lang="en-US"/>
              <a:pPr>
                <a:defRPr/>
              </a:pPr>
              <a:t>‹#›</a:t>
            </a:fld>
            <a:endParaRPr lang="en-US"/>
          </a:p>
        </p:txBody>
      </p:sp>
    </p:spTree>
    <p:extLst>
      <p:ext uri="{BB962C8B-B14F-4D97-AF65-F5344CB8AC3E}">
        <p14:creationId xmlns:p14="http://schemas.microsoft.com/office/powerpoint/2010/main" val="457930035"/>
      </p:ext>
    </p:extLst>
  </p:cSld>
  <p:clrMapOvr>
    <a:masterClrMapping/>
  </p:clrMapOvr>
  <p:transition spd="slow">
    <p:pull dir="rd"/>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pic>
        <p:nvPicPr>
          <p:cNvPr id="2" name="Picture 6" descr="A picture containing text, screenshot&#10;&#10;Description automatically generated">
            <a:extLst>
              <a:ext uri="{FF2B5EF4-FFF2-40B4-BE49-F238E27FC236}">
                <a16:creationId xmlns:a16="http://schemas.microsoft.com/office/drawing/2014/main" id="{BFF61278-EDB3-4B06-8B42-A07D40F9B991}"/>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625" y="0"/>
            <a:ext cx="9048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a:extLst>
              <a:ext uri="{FF2B5EF4-FFF2-40B4-BE49-F238E27FC236}">
                <a16:creationId xmlns:a16="http://schemas.microsoft.com/office/drawing/2014/main" id="{F77593C0-41D5-4AA1-85A6-2890FD103CCB}"/>
              </a:ext>
            </a:extLst>
          </p:cNvPr>
          <p:cNvSpPr>
            <a:spLocks noGrp="1" noChangeArrowheads="1"/>
          </p:cNvSpPr>
          <p:nvPr>
            <p:ph type="dt" sz="half" idx="10"/>
          </p:nvPr>
        </p:nvSpPr>
        <p:spPr/>
        <p:txBody>
          <a:bodyPr/>
          <a:lstStyle>
            <a:lvl1pPr>
              <a:defRPr/>
            </a:lvl1pPr>
          </a:lstStyle>
          <a:p>
            <a:pPr>
              <a:defRPr/>
            </a:pPr>
            <a:endParaRPr lang="en-US"/>
          </a:p>
        </p:txBody>
      </p:sp>
      <p:sp>
        <p:nvSpPr>
          <p:cNvPr id="4" name="Footer Placeholder 2">
            <a:extLst>
              <a:ext uri="{FF2B5EF4-FFF2-40B4-BE49-F238E27FC236}">
                <a16:creationId xmlns:a16="http://schemas.microsoft.com/office/drawing/2014/main" id="{87D4F85A-9E91-47B8-87CB-0FDFC5A39ACB}"/>
              </a:ext>
            </a:extLst>
          </p:cNvPr>
          <p:cNvSpPr>
            <a:spLocks noGrp="1" noChangeArrowheads="1"/>
          </p:cNvSpPr>
          <p:nvPr>
            <p:ph type="ftr" sz="quarter" idx="11"/>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5EAEA617-981D-4024-B8B2-42A2F325840D}"/>
              </a:ext>
            </a:extLst>
          </p:cNvPr>
          <p:cNvSpPr>
            <a:spLocks noGrp="1" noChangeArrowheads="1"/>
          </p:cNvSpPr>
          <p:nvPr>
            <p:ph type="sldNum" sz="quarter" idx="12"/>
          </p:nvPr>
        </p:nvSpPr>
        <p:spPr/>
        <p:txBody>
          <a:bodyPr/>
          <a:lstStyle>
            <a:lvl1pPr>
              <a:defRPr/>
            </a:lvl1pPr>
          </a:lstStyle>
          <a:p>
            <a:pPr>
              <a:defRPr/>
            </a:pPr>
            <a:fld id="{AC37EAB8-7342-4090-A7AE-BAE55597BE9A}" type="slidenum">
              <a:rPr lang="en-US" altLang="en-US"/>
              <a:pPr>
                <a:defRPr/>
              </a:pPr>
              <a:t>‹#›</a:t>
            </a:fld>
            <a:endParaRPr lang="en-US" altLang="en-US"/>
          </a:p>
        </p:txBody>
      </p:sp>
    </p:spTree>
    <p:extLst>
      <p:ext uri="{BB962C8B-B14F-4D97-AF65-F5344CB8AC3E}">
        <p14:creationId xmlns:p14="http://schemas.microsoft.com/office/powerpoint/2010/main" val="277040992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sz="3400" baseline="0">
                <a:solidFill>
                  <a:srgbClr val="002060"/>
                </a:solidFill>
                <a:effectLst>
                  <a:outerShdw blurRad="38100" dist="38100" dir="2700000" algn="tl">
                    <a:srgbClr val="000000">
                      <a:alpha val="43137"/>
                    </a:srgbClr>
                  </a:outerShdw>
                </a:effectLst>
                <a:latin typeface="+mj-lt"/>
              </a:defRPr>
            </a:lvl1pPr>
          </a:lstStyle>
          <a:p>
            <a:r>
              <a:rPr lang="en-US" dirty="0"/>
              <a:t>Click to edit Master title style</a:t>
            </a:r>
          </a:p>
        </p:txBody>
      </p:sp>
      <p:sp>
        <p:nvSpPr>
          <p:cNvPr id="3" name="Content Placeholder 2"/>
          <p:cNvSpPr>
            <a:spLocks noGrp="1"/>
          </p:cNvSpPr>
          <p:nvPr>
            <p:ph idx="1"/>
          </p:nvPr>
        </p:nvSpPr>
        <p:spPr>
          <a:effectLst/>
        </p:spPr>
        <p:txBody>
          <a:bodyPr/>
          <a:lstStyle>
            <a:lvl1pPr marL="342900" indent="-342900">
              <a:buFont typeface="Arial" panose="020B0604020202020204" pitchFamily="34" charset="0"/>
              <a:buChar char="•"/>
              <a:defRPr baseline="0">
                <a:solidFill>
                  <a:srgbClr val="002060"/>
                </a:solidFill>
                <a:effectLst/>
              </a:defRPr>
            </a:lvl1pPr>
            <a:lvl2pPr>
              <a:defRPr baseline="0">
                <a:solidFill>
                  <a:srgbClr val="002060"/>
                </a:solidFill>
                <a:effectLst/>
              </a:defRPr>
            </a:lvl2pPr>
            <a:lvl3pPr>
              <a:defRPr baseline="0">
                <a:solidFill>
                  <a:srgbClr val="002060"/>
                </a:solidFill>
                <a:effectLst/>
              </a:defRPr>
            </a:lvl3pPr>
            <a:lvl4pPr>
              <a:defRPr baseline="0">
                <a:solidFill>
                  <a:srgbClr val="002060"/>
                </a:solidFill>
                <a:effectLst/>
              </a:defRPr>
            </a:lvl4pPr>
            <a:lvl5pPr>
              <a:defRPr baseline="0">
                <a:solidFill>
                  <a:srgbClr val="002060"/>
                </a:solidFill>
                <a:effect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845C7AAE-E08F-451D-A4B6-347F9A946BC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35DC690-80AE-487F-A0B9-3FF87257717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B0D4D95-F5C3-4B51-8233-BE8ECA0AEE3A}"/>
              </a:ext>
            </a:extLst>
          </p:cNvPr>
          <p:cNvSpPr>
            <a:spLocks noGrp="1" noChangeArrowheads="1"/>
          </p:cNvSpPr>
          <p:nvPr>
            <p:ph type="sldNum" sz="quarter" idx="12"/>
          </p:nvPr>
        </p:nvSpPr>
        <p:spPr>
          <a:ln/>
        </p:spPr>
        <p:txBody>
          <a:bodyPr/>
          <a:lstStyle>
            <a:lvl1pPr>
              <a:defRPr/>
            </a:lvl1pPr>
          </a:lstStyle>
          <a:p>
            <a:pPr>
              <a:defRPr/>
            </a:pPr>
            <a:fld id="{B805ACFA-2833-4F9A-94C5-D90014E78678}" type="slidenum">
              <a:rPr lang="en-US" altLang="en-US"/>
              <a:pPr>
                <a:defRPr/>
              </a:pPr>
              <a:t>‹#›</a:t>
            </a:fld>
            <a:endParaRPr lang="en-US" altLang="en-US"/>
          </a:p>
        </p:txBody>
      </p:sp>
    </p:spTree>
    <p:extLst>
      <p:ext uri="{BB962C8B-B14F-4D97-AF65-F5344CB8AC3E}">
        <p14:creationId xmlns:p14="http://schemas.microsoft.com/office/powerpoint/2010/main" val="11658846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a:effectLst/>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4">
            <a:extLst>
              <a:ext uri="{FF2B5EF4-FFF2-40B4-BE49-F238E27FC236}">
                <a16:creationId xmlns:a16="http://schemas.microsoft.com/office/drawing/2014/main" id="{A7B76C7F-7372-4DF6-BF01-D4C3D353C26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83339859-5E02-4901-A26C-D6DFBE5483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F5DD175-5B73-412E-A8D4-6FFB21499ACC}"/>
              </a:ext>
            </a:extLst>
          </p:cNvPr>
          <p:cNvSpPr>
            <a:spLocks noGrp="1" noChangeArrowheads="1"/>
          </p:cNvSpPr>
          <p:nvPr>
            <p:ph type="sldNum" sz="quarter" idx="12"/>
          </p:nvPr>
        </p:nvSpPr>
        <p:spPr>
          <a:ln/>
        </p:spPr>
        <p:txBody>
          <a:bodyPr/>
          <a:lstStyle>
            <a:lvl1pPr>
              <a:defRPr/>
            </a:lvl1pPr>
          </a:lstStyle>
          <a:p>
            <a:pPr>
              <a:defRPr/>
            </a:pPr>
            <a:fld id="{F5286276-5E1D-4AA8-BD0C-6ABD47B45DBB}" type="slidenum">
              <a:rPr lang="en-US" altLang="en-US"/>
              <a:pPr>
                <a:defRPr/>
              </a:pPr>
              <a:t>‹#›</a:t>
            </a:fld>
            <a:endParaRPr lang="en-US" altLang="en-US"/>
          </a:p>
        </p:txBody>
      </p:sp>
    </p:spTree>
    <p:extLst>
      <p:ext uri="{BB962C8B-B14F-4D97-AF65-F5344CB8AC3E}">
        <p14:creationId xmlns:p14="http://schemas.microsoft.com/office/powerpoint/2010/main" val="58062353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a:effectLst/>
        </p:spPr>
        <p:txBody>
          <a:bodyPr/>
          <a:lstStyle>
            <a:lvl1pPr>
              <a:defRPr sz="2800">
                <a:solidFill>
                  <a:srgbClr val="002060"/>
                </a:solidFill>
              </a:defRPr>
            </a:lvl1pPr>
            <a:lvl2pPr>
              <a:defRPr sz="2400">
                <a:solidFill>
                  <a:srgbClr val="002060"/>
                </a:solidFill>
              </a:defRPr>
            </a:lvl2pPr>
            <a:lvl3pPr>
              <a:defRPr sz="2000">
                <a:solidFill>
                  <a:srgbClr val="002060"/>
                </a:solidFill>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effectLst/>
        </p:spPr>
        <p:txBody>
          <a:bodyPr/>
          <a:lstStyle>
            <a:lvl1pPr>
              <a:defRPr sz="2800">
                <a:solidFill>
                  <a:srgbClr val="002060"/>
                </a:solidFill>
              </a:defRPr>
            </a:lvl1pPr>
            <a:lvl2pPr>
              <a:defRPr sz="2400">
                <a:solidFill>
                  <a:srgbClr val="002060"/>
                </a:solidFill>
              </a:defRPr>
            </a:lvl2pPr>
            <a:lvl3pPr>
              <a:defRPr sz="2000">
                <a:solidFill>
                  <a:srgbClr val="002060"/>
                </a:solidFill>
              </a:defRPr>
            </a:lvl3pPr>
            <a:lvl4pPr>
              <a:defRPr sz="1800">
                <a:solidFill>
                  <a:srgbClr val="002060"/>
                </a:solidFill>
              </a:defRPr>
            </a:lvl4pPr>
            <a:lvl5pPr>
              <a:defRPr sz="1800">
                <a:solidFill>
                  <a:srgbClr val="002060"/>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a:extLst>
              <a:ext uri="{FF2B5EF4-FFF2-40B4-BE49-F238E27FC236}">
                <a16:creationId xmlns:a16="http://schemas.microsoft.com/office/drawing/2014/main" id="{1ABFE9E8-6AD4-416E-8B05-64779D5E921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9C0A2D9-117D-4AAB-90B3-F724901E6FE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0401116-F1D6-44FE-B879-9850068A7CB7}"/>
              </a:ext>
            </a:extLst>
          </p:cNvPr>
          <p:cNvSpPr>
            <a:spLocks noGrp="1" noChangeArrowheads="1"/>
          </p:cNvSpPr>
          <p:nvPr>
            <p:ph type="sldNum" sz="quarter" idx="12"/>
          </p:nvPr>
        </p:nvSpPr>
        <p:spPr>
          <a:ln/>
        </p:spPr>
        <p:txBody>
          <a:bodyPr/>
          <a:lstStyle>
            <a:lvl1pPr>
              <a:defRPr/>
            </a:lvl1pPr>
          </a:lstStyle>
          <a:p>
            <a:pPr>
              <a:defRPr/>
            </a:pPr>
            <a:fld id="{DE926F89-E097-405E-8FCE-61FE555090BA}" type="slidenum">
              <a:rPr lang="en-US" altLang="en-US"/>
              <a:pPr>
                <a:defRPr/>
              </a:pPr>
              <a:t>‹#›</a:t>
            </a:fld>
            <a:endParaRPr lang="en-US" altLang="en-US"/>
          </a:p>
        </p:txBody>
      </p:sp>
    </p:spTree>
    <p:extLst>
      <p:ext uri="{BB962C8B-B14F-4D97-AF65-F5344CB8AC3E}">
        <p14:creationId xmlns:p14="http://schemas.microsoft.com/office/powerpoint/2010/main" val="110574927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outerShdw blurRad="38100" dist="38100" dir="2700000" algn="tl">
                    <a:srgbClr val="000000">
                      <a:alpha val="43137"/>
                    </a:srgbClr>
                  </a:outerShdw>
                </a:effectLst>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a:effectLst/>
        </p:spPr>
        <p:txBody>
          <a:bodyPr anchor="b"/>
          <a:lstStyle>
            <a:lvl1pPr marL="0" indent="0">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a:effectLst/>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a:effectLst/>
        </p:spPr>
        <p:txBody>
          <a:bodyPr anchor="b"/>
          <a:lstStyle>
            <a:lvl1pPr marL="0" indent="0">
              <a:buNone/>
              <a:defRPr sz="2400" b="1">
                <a:solidFill>
                  <a:srgbClr val="00206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a:effectLst/>
        </p:spPr>
        <p:txBody>
          <a:bodyPr/>
          <a:lstStyle>
            <a:lvl1pPr>
              <a:defRPr sz="2400">
                <a:solidFill>
                  <a:srgbClr val="002060"/>
                </a:solidFill>
              </a:defRPr>
            </a:lvl1pPr>
            <a:lvl2pPr>
              <a:defRPr sz="2000">
                <a:solidFill>
                  <a:srgbClr val="002060"/>
                </a:solidFill>
              </a:defRPr>
            </a:lvl2pPr>
            <a:lvl3pPr>
              <a:defRPr sz="1800">
                <a:solidFill>
                  <a:srgbClr val="002060"/>
                </a:solidFill>
              </a:defRPr>
            </a:lvl3pPr>
            <a:lvl4pPr>
              <a:defRPr sz="1600">
                <a:solidFill>
                  <a:srgbClr val="002060"/>
                </a:solidFill>
              </a:defRPr>
            </a:lvl4pPr>
            <a:lvl5pPr>
              <a:defRPr sz="1600">
                <a:solidFill>
                  <a:srgbClr val="002060"/>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4">
            <a:extLst>
              <a:ext uri="{FF2B5EF4-FFF2-40B4-BE49-F238E27FC236}">
                <a16:creationId xmlns:a16="http://schemas.microsoft.com/office/drawing/2014/main" id="{A7B4B185-BB2F-42C9-BD31-C3B8B03C254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569C881A-39A4-402B-8852-CD29A32178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3A752DC5-86BC-4DB1-BF6C-4CDE083DC45D}"/>
              </a:ext>
            </a:extLst>
          </p:cNvPr>
          <p:cNvSpPr>
            <a:spLocks noGrp="1" noChangeArrowheads="1"/>
          </p:cNvSpPr>
          <p:nvPr>
            <p:ph type="sldNum" sz="quarter" idx="12"/>
          </p:nvPr>
        </p:nvSpPr>
        <p:spPr>
          <a:ln/>
        </p:spPr>
        <p:txBody>
          <a:bodyPr/>
          <a:lstStyle>
            <a:lvl1pPr>
              <a:defRPr/>
            </a:lvl1pPr>
          </a:lstStyle>
          <a:p>
            <a:pPr>
              <a:defRPr/>
            </a:pPr>
            <a:fld id="{68ED7228-7441-487F-ABE8-93729D37FA2E}" type="slidenum">
              <a:rPr lang="en-US" altLang="en-US"/>
              <a:pPr>
                <a:defRPr/>
              </a:pPr>
              <a:t>‹#›</a:t>
            </a:fld>
            <a:endParaRPr lang="en-US" altLang="en-US"/>
          </a:p>
        </p:txBody>
      </p:sp>
    </p:spTree>
    <p:extLst>
      <p:ext uri="{BB962C8B-B14F-4D97-AF65-F5344CB8AC3E}">
        <p14:creationId xmlns:p14="http://schemas.microsoft.com/office/powerpoint/2010/main" val="354714601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outerShdw blurRad="38100" dist="38100" dir="2700000" algn="tl">
                    <a:srgbClr val="000000">
                      <a:alpha val="43137"/>
                    </a:srgbClr>
                  </a:outerShdw>
                </a:effectLst>
              </a:defRPr>
            </a:lvl1pPr>
          </a:lstStyle>
          <a:p>
            <a:r>
              <a:rPr lang="en-US" dirty="0"/>
              <a:t>Click to edit Master title style</a:t>
            </a:r>
          </a:p>
        </p:txBody>
      </p:sp>
      <p:sp>
        <p:nvSpPr>
          <p:cNvPr id="3" name="Rectangle 4">
            <a:extLst>
              <a:ext uri="{FF2B5EF4-FFF2-40B4-BE49-F238E27FC236}">
                <a16:creationId xmlns:a16="http://schemas.microsoft.com/office/drawing/2014/main" id="{B80478A1-3984-46CD-85B3-5CC71C0DDFD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7BC22877-7737-4F4A-A1E4-567A9469928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913446D-8DEF-40CF-B0B9-9A2E109C761D}"/>
              </a:ext>
            </a:extLst>
          </p:cNvPr>
          <p:cNvSpPr>
            <a:spLocks noGrp="1" noChangeArrowheads="1"/>
          </p:cNvSpPr>
          <p:nvPr>
            <p:ph type="sldNum" sz="quarter" idx="12"/>
          </p:nvPr>
        </p:nvSpPr>
        <p:spPr>
          <a:ln/>
        </p:spPr>
        <p:txBody>
          <a:bodyPr/>
          <a:lstStyle>
            <a:lvl1pPr>
              <a:defRPr/>
            </a:lvl1pPr>
          </a:lstStyle>
          <a:p>
            <a:pPr>
              <a:defRPr/>
            </a:pPr>
            <a:fld id="{B42EF8A3-88E5-4313-97A8-13B226471472}" type="slidenum">
              <a:rPr lang="en-US" altLang="en-US"/>
              <a:pPr>
                <a:defRPr/>
              </a:pPr>
              <a:t>‹#›</a:t>
            </a:fld>
            <a:endParaRPr lang="en-US" altLang="en-US"/>
          </a:p>
        </p:txBody>
      </p:sp>
    </p:spTree>
    <p:extLst>
      <p:ext uri="{BB962C8B-B14F-4D97-AF65-F5344CB8AC3E}">
        <p14:creationId xmlns:p14="http://schemas.microsoft.com/office/powerpoint/2010/main" val="91077851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7986CFC-713B-4530-AC47-9EB7CD983EFB}"/>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9F448CD3-2277-4690-AF7A-1B7AE303FFB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22349641-2FA8-4DA1-831F-4DFAB3DD862C}"/>
              </a:ext>
            </a:extLst>
          </p:cNvPr>
          <p:cNvSpPr>
            <a:spLocks noGrp="1" noChangeArrowheads="1"/>
          </p:cNvSpPr>
          <p:nvPr>
            <p:ph type="sldNum" sz="quarter" idx="12"/>
          </p:nvPr>
        </p:nvSpPr>
        <p:spPr>
          <a:ln/>
        </p:spPr>
        <p:txBody>
          <a:bodyPr/>
          <a:lstStyle>
            <a:lvl1pPr>
              <a:defRPr/>
            </a:lvl1pPr>
          </a:lstStyle>
          <a:p>
            <a:pPr>
              <a:defRPr/>
            </a:pPr>
            <a:fld id="{4992F6F8-1AEE-415D-B192-D23BBAB02D3D}" type="slidenum">
              <a:rPr lang="en-US" altLang="en-US"/>
              <a:pPr>
                <a:defRPr/>
              </a:pPr>
              <a:t>‹#›</a:t>
            </a:fld>
            <a:endParaRPr lang="en-US" altLang="en-US"/>
          </a:p>
        </p:txBody>
      </p:sp>
    </p:spTree>
    <p:extLst>
      <p:ext uri="{BB962C8B-B14F-4D97-AF65-F5344CB8AC3E}">
        <p14:creationId xmlns:p14="http://schemas.microsoft.com/office/powerpoint/2010/main" val="426987900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effectLst>
                  <a:outerShdw blurRad="38100" dist="38100" dir="2700000" algn="tl">
                    <a:srgbClr val="000000">
                      <a:alpha val="43137"/>
                    </a:srgbClr>
                  </a:outerShdw>
                </a:effectLst>
              </a:defRPr>
            </a:lvl1pPr>
          </a:lstStyle>
          <a:p>
            <a:r>
              <a:rPr lang="en-US" dirty="0"/>
              <a:t>Click to edit Master title style</a:t>
            </a:r>
          </a:p>
        </p:txBody>
      </p:sp>
      <p:sp>
        <p:nvSpPr>
          <p:cNvPr id="3" name="Content Placeholder 2"/>
          <p:cNvSpPr>
            <a:spLocks noGrp="1"/>
          </p:cNvSpPr>
          <p:nvPr>
            <p:ph idx="1"/>
          </p:nvPr>
        </p:nvSpPr>
        <p:spPr>
          <a:xfrm>
            <a:off x="3575050" y="273050"/>
            <a:ext cx="5111750" cy="5853113"/>
          </a:xfrm>
          <a:effectLst/>
        </p:spPr>
        <p:txBody>
          <a:bodyPr/>
          <a:lstStyle>
            <a:lvl1pPr>
              <a:defRPr sz="3200">
                <a:solidFill>
                  <a:srgbClr val="002060"/>
                </a:solidFill>
              </a:defRPr>
            </a:lvl1pPr>
            <a:lvl2pPr>
              <a:defRPr sz="2800">
                <a:solidFill>
                  <a:srgbClr val="002060"/>
                </a:solidFill>
              </a:defRPr>
            </a:lvl2pPr>
            <a:lvl3pPr>
              <a:defRPr sz="2400">
                <a:solidFill>
                  <a:srgbClr val="002060"/>
                </a:solidFill>
              </a:defRPr>
            </a:lvl3pPr>
            <a:lvl4pPr>
              <a:defRPr sz="2000">
                <a:solidFill>
                  <a:srgbClr val="002060"/>
                </a:solidFill>
              </a:defRPr>
            </a:lvl4pPr>
            <a:lvl5pPr>
              <a:defRPr sz="2000">
                <a:solidFill>
                  <a:srgbClr val="002060"/>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a:effectLst/>
        </p:spPr>
        <p:txBody>
          <a:bodyPr/>
          <a:lstStyle>
            <a:lvl1pPr marL="0" indent="0">
              <a:buNone/>
              <a:defRPr sz="1400">
                <a:solidFill>
                  <a:srgbClr val="00206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a:extLst>
              <a:ext uri="{FF2B5EF4-FFF2-40B4-BE49-F238E27FC236}">
                <a16:creationId xmlns:a16="http://schemas.microsoft.com/office/drawing/2014/main" id="{C679F7A0-2E55-421C-83D2-C62CAFFA5E5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26E1A5B-68CF-407A-84AA-2FEEB92FB5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EE18C6F-6B0A-4A2E-A974-8525D2424BAD}"/>
              </a:ext>
            </a:extLst>
          </p:cNvPr>
          <p:cNvSpPr>
            <a:spLocks noGrp="1" noChangeArrowheads="1"/>
          </p:cNvSpPr>
          <p:nvPr>
            <p:ph type="sldNum" sz="quarter" idx="12"/>
          </p:nvPr>
        </p:nvSpPr>
        <p:spPr>
          <a:ln/>
        </p:spPr>
        <p:txBody>
          <a:bodyPr/>
          <a:lstStyle>
            <a:lvl1pPr>
              <a:defRPr/>
            </a:lvl1pPr>
          </a:lstStyle>
          <a:p>
            <a:pPr>
              <a:defRPr/>
            </a:pPr>
            <a:fld id="{14288C98-09A7-46CC-92FB-9EE6460CDDD1}" type="slidenum">
              <a:rPr lang="en-US" altLang="en-US"/>
              <a:pPr>
                <a:defRPr/>
              </a:pPr>
              <a:t>‹#›</a:t>
            </a:fld>
            <a:endParaRPr lang="en-US" altLang="en-US"/>
          </a:p>
        </p:txBody>
      </p:sp>
    </p:spTree>
    <p:extLst>
      <p:ext uri="{BB962C8B-B14F-4D97-AF65-F5344CB8AC3E}">
        <p14:creationId xmlns:p14="http://schemas.microsoft.com/office/powerpoint/2010/main" val="144614761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solidFill>
                  <a:srgbClr val="00206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00206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4">
            <a:extLst>
              <a:ext uri="{FF2B5EF4-FFF2-40B4-BE49-F238E27FC236}">
                <a16:creationId xmlns:a16="http://schemas.microsoft.com/office/drawing/2014/main" id="{048F0811-5A40-4872-ABFD-5515FF55DAD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18FCCB3-3CB6-4502-B792-D6E2D163DF0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7341CD5-F42D-471D-B078-B325ACCFAE98}"/>
              </a:ext>
            </a:extLst>
          </p:cNvPr>
          <p:cNvSpPr>
            <a:spLocks noGrp="1" noChangeArrowheads="1"/>
          </p:cNvSpPr>
          <p:nvPr>
            <p:ph type="sldNum" sz="quarter" idx="12"/>
          </p:nvPr>
        </p:nvSpPr>
        <p:spPr>
          <a:ln/>
        </p:spPr>
        <p:txBody>
          <a:bodyPr/>
          <a:lstStyle>
            <a:lvl1pPr>
              <a:defRPr/>
            </a:lvl1pPr>
          </a:lstStyle>
          <a:p>
            <a:pPr>
              <a:defRPr/>
            </a:pPr>
            <a:fld id="{A494358A-8894-473A-9CAA-9C3287E78090}" type="slidenum">
              <a:rPr lang="en-US" altLang="en-US"/>
              <a:pPr>
                <a:defRPr/>
              </a:pPr>
              <a:t>‹#›</a:t>
            </a:fld>
            <a:endParaRPr lang="en-US" altLang="en-US"/>
          </a:p>
        </p:txBody>
      </p:sp>
    </p:spTree>
    <p:extLst>
      <p:ext uri="{BB962C8B-B14F-4D97-AF65-F5344CB8AC3E}">
        <p14:creationId xmlns:p14="http://schemas.microsoft.com/office/powerpoint/2010/main" val="381766483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outerShdw blurRad="38100" dist="38100" dir="2700000" algn="tl">
                    <a:srgbClr val="000000">
                      <a:alpha val="43137"/>
                    </a:srgbClr>
                  </a:outerShdw>
                </a:effectLst>
              </a:defRPr>
            </a:lvl1pPr>
          </a:lstStyle>
          <a:p>
            <a:r>
              <a:rPr lang="en-US" dirty="0"/>
              <a:t>Click to edit Master title style</a:t>
            </a:r>
          </a:p>
        </p:txBody>
      </p:sp>
      <p:sp>
        <p:nvSpPr>
          <p:cNvPr id="3" name="Vertical Text Placeholder 2"/>
          <p:cNvSpPr>
            <a:spLocks noGrp="1"/>
          </p:cNvSpPr>
          <p:nvPr>
            <p:ph type="body" orient="vert" idx="1"/>
          </p:nvPr>
        </p:nvSpPr>
        <p:spPr>
          <a:effectLst/>
        </p:spPr>
        <p:txBody>
          <a:bodyPr vert="eaVert"/>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B2366565-439E-46FC-A8FA-26A82FFAC5C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8E66CF7-11DA-4C61-BD61-C7D6496C47F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5E786D5-E90B-4285-AA8A-491D65169953}"/>
              </a:ext>
            </a:extLst>
          </p:cNvPr>
          <p:cNvSpPr>
            <a:spLocks noGrp="1" noChangeArrowheads="1"/>
          </p:cNvSpPr>
          <p:nvPr>
            <p:ph type="sldNum" sz="quarter" idx="12"/>
          </p:nvPr>
        </p:nvSpPr>
        <p:spPr>
          <a:ln/>
        </p:spPr>
        <p:txBody>
          <a:bodyPr/>
          <a:lstStyle>
            <a:lvl1pPr>
              <a:defRPr/>
            </a:lvl1pPr>
          </a:lstStyle>
          <a:p>
            <a:pPr>
              <a:defRPr/>
            </a:pPr>
            <a:fld id="{AB6DB7D0-5B86-481E-8357-51AE3F476285}" type="slidenum">
              <a:rPr lang="en-US" altLang="en-US"/>
              <a:pPr>
                <a:defRPr/>
              </a:pPr>
              <a:t>‹#›</a:t>
            </a:fld>
            <a:endParaRPr lang="en-US" altLang="en-US"/>
          </a:p>
        </p:txBody>
      </p:sp>
    </p:spTree>
    <p:extLst>
      <p:ext uri="{BB962C8B-B14F-4D97-AF65-F5344CB8AC3E}">
        <p14:creationId xmlns:p14="http://schemas.microsoft.com/office/powerpoint/2010/main" val="3356774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3740" y="126708"/>
            <a:ext cx="5150718" cy="903102"/>
          </a:xfrm>
        </p:spPr>
        <p:txBody>
          <a:bodyPr>
            <a:normAutofit/>
          </a:bodyPr>
          <a:lstStyle>
            <a:lvl1pPr>
              <a:defRPr sz="2800" baseline="0">
                <a:solidFill>
                  <a:schemeClr val="bg1"/>
                </a:solidFill>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80075" y="1325563"/>
            <a:ext cx="7886700" cy="4852500"/>
          </a:xfrm>
        </p:spPr>
        <p:txBody>
          <a:bodyPr/>
          <a:lstStyle>
            <a:lvl1pPr>
              <a:defRPr sz="2400" baseline="0">
                <a:solidFill>
                  <a:srgbClr val="5F5F5F"/>
                </a:solidFill>
                <a:latin typeface="Arial" panose="020B0604020202020204" pitchFamily="34" charset="0"/>
              </a:defRPr>
            </a:lvl1pPr>
            <a:lvl2pPr>
              <a:defRPr sz="2000" baseline="0">
                <a:solidFill>
                  <a:srgbClr val="5F5F5F"/>
                </a:solidFill>
                <a:latin typeface="Arial" panose="020B0604020202020204" pitchFamily="34" charset="0"/>
              </a:defRPr>
            </a:lvl2pPr>
            <a:lvl3pPr>
              <a:defRPr sz="1800" baseline="0">
                <a:solidFill>
                  <a:srgbClr val="5F5F5F"/>
                </a:solidFill>
                <a:latin typeface="Arial" panose="020B0604020202020204" pitchFamily="34" charset="0"/>
              </a:defRPr>
            </a:lvl3pPr>
            <a:lvl4pPr>
              <a:defRPr sz="1800" baseline="0">
                <a:solidFill>
                  <a:srgbClr val="5F5F5F"/>
                </a:solidFill>
                <a:latin typeface="Arial" panose="020B0604020202020204" pitchFamily="34" charset="0"/>
              </a:defRPr>
            </a:lvl4pPr>
            <a:lvl5pPr>
              <a:defRPr sz="1800" baseline="0">
                <a:solidFill>
                  <a:srgbClr val="5F5F5F"/>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C77CE50-5963-481A-9D3D-C07DC875A01D}" type="datetimeFigureOut">
              <a:rPr lang="en-ZA" smtClean="0"/>
              <a:t>2019/08/29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40D4D0C-CC2E-4E33-B322-7C7BCA016139}" type="slidenum">
              <a:rPr lang="en-ZA" smtClean="0"/>
              <a:t>‹#›</a:t>
            </a:fld>
            <a:endParaRPr lang="en-ZA"/>
          </a:p>
        </p:txBody>
      </p:sp>
      <p:pic>
        <p:nvPicPr>
          <p:cNvPr id="12" name="Picture 11">
            <a:extLst>
              <a:ext uri="{FF2B5EF4-FFF2-40B4-BE49-F238E27FC236}">
                <a16:creationId xmlns:a16="http://schemas.microsoft.com/office/drawing/2014/main" id="{10FDC6D3-D0D4-45CC-8D20-1AB6CBDA2DD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01277" y="136524"/>
            <a:ext cx="828145" cy="614431"/>
          </a:xfrm>
          <a:prstGeom prst="rect">
            <a:avLst/>
          </a:prstGeom>
        </p:spPr>
      </p:pic>
    </p:spTree>
    <p:extLst>
      <p:ext uri="{BB962C8B-B14F-4D97-AF65-F5344CB8AC3E}">
        <p14:creationId xmlns:p14="http://schemas.microsoft.com/office/powerpoint/2010/main" val="26994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9B2F815A-BEA9-4837-A24B-B9E6CA4936A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7EFA725-5E2A-466C-BE6D-AEDA545C688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
            <a:extLst>
              <a:ext uri="{FF2B5EF4-FFF2-40B4-BE49-F238E27FC236}">
                <a16:creationId xmlns:a16="http://schemas.microsoft.com/office/drawing/2014/main" id="{970F508F-A453-4A45-A73B-0BE6E13B8548}"/>
              </a:ext>
            </a:extLst>
          </p:cNvPr>
          <p:cNvSpPr>
            <a:spLocks noGrp="1" noChangeArrowheads="1"/>
          </p:cNvSpPr>
          <p:nvPr>
            <p:ph type="sldNum" sz="quarter" idx="12"/>
          </p:nvPr>
        </p:nvSpPr>
        <p:spPr>
          <a:ln/>
        </p:spPr>
        <p:txBody>
          <a:bodyPr/>
          <a:lstStyle>
            <a:lvl1pPr>
              <a:defRPr/>
            </a:lvl1pPr>
          </a:lstStyle>
          <a:p>
            <a:pPr>
              <a:defRPr/>
            </a:pPr>
            <a:fld id="{C503C839-8BE8-4A84-AD13-D6C08037FA18}" type="slidenum">
              <a:rPr lang="en-US"/>
              <a:pPr>
                <a:defRPr/>
              </a:pPr>
              <a:t>‹#›</a:t>
            </a:fld>
            <a:endParaRPr lang="en-US"/>
          </a:p>
        </p:txBody>
      </p:sp>
    </p:spTree>
    <p:extLst>
      <p:ext uri="{BB962C8B-B14F-4D97-AF65-F5344CB8AC3E}">
        <p14:creationId xmlns:p14="http://schemas.microsoft.com/office/powerpoint/2010/main" val="487098895"/>
      </p:ext>
    </p:extLst>
  </p:cSld>
  <p:clrMapOvr>
    <a:masterClrMapping/>
  </p:clrMapOvr>
  <p:transition spd="slow">
    <p:pull dir="rd"/>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effectLst>
                  <a:outerShdw blurRad="38100" dist="38100" dir="2700000" algn="tl">
                    <a:srgbClr val="000000">
                      <a:alpha val="43137"/>
                    </a:srgbClr>
                  </a:outerShdw>
                </a:effectLst>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a:effectLst/>
        </p:spPr>
        <p:txBody>
          <a:bodyPr vert="eaVert"/>
          <a:lstStyle>
            <a:lvl1pPr>
              <a:defRPr>
                <a:solidFill>
                  <a:srgbClr val="002060"/>
                </a:solidFill>
              </a:defRPr>
            </a:lvl1pPr>
            <a:lvl2pPr>
              <a:defRPr>
                <a:solidFill>
                  <a:srgbClr val="002060"/>
                </a:solidFill>
              </a:defRPr>
            </a:lvl2pPr>
            <a:lvl3pPr>
              <a:defRPr>
                <a:solidFill>
                  <a:srgbClr val="002060"/>
                </a:solidFill>
              </a:defRPr>
            </a:lvl3pPr>
            <a:lvl4pPr>
              <a:defRPr>
                <a:solidFill>
                  <a:srgbClr val="002060"/>
                </a:solidFill>
              </a:defRPr>
            </a:lvl4pPr>
            <a:lvl5pPr>
              <a:defRPr>
                <a:solidFill>
                  <a:srgbClr val="00206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FAF494C1-053F-4C77-B98A-8ED7CCD8D5E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C7FDB23-2D29-43C4-9285-8A9A49B2534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CCF9CDF-C973-4106-89CD-7DEA1FA0F160}"/>
              </a:ext>
            </a:extLst>
          </p:cNvPr>
          <p:cNvSpPr>
            <a:spLocks noGrp="1" noChangeArrowheads="1"/>
          </p:cNvSpPr>
          <p:nvPr>
            <p:ph type="sldNum" sz="quarter" idx="12"/>
          </p:nvPr>
        </p:nvSpPr>
        <p:spPr>
          <a:ln/>
        </p:spPr>
        <p:txBody>
          <a:bodyPr/>
          <a:lstStyle>
            <a:lvl1pPr>
              <a:defRPr/>
            </a:lvl1pPr>
          </a:lstStyle>
          <a:p>
            <a:pPr>
              <a:defRPr/>
            </a:pPr>
            <a:fld id="{3728D452-5D13-40FF-BC85-CF0B3C27E4A4}" type="slidenum">
              <a:rPr lang="en-US" altLang="en-US"/>
              <a:pPr>
                <a:defRPr/>
              </a:pPr>
              <a:t>‹#›</a:t>
            </a:fld>
            <a:endParaRPr lang="en-US" altLang="en-US"/>
          </a:p>
        </p:txBody>
      </p:sp>
    </p:spTree>
    <p:extLst>
      <p:ext uri="{BB962C8B-B14F-4D97-AF65-F5344CB8AC3E}">
        <p14:creationId xmlns:p14="http://schemas.microsoft.com/office/powerpoint/2010/main" val="3018440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A9AAC543-B03D-47BD-9F7A-8C5D38296C1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E79532E-3234-4903-83DA-D6E77BAE51B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7">
            <a:extLst>
              <a:ext uri="{FF2B5EF4-FFF2-40B4-BE49-F238E27FC236}">
                <a16:creationId xmlns:a16="http://schemas.microsoft.com/office/drawing/2014/main" id="{5E697B29-9F19-494A-AAF0-C62E3C959987}"/>
              </a:ext>
            </a:extLst>
          </p:cNvPr>
          <p:cNvSpPr>
            <a:spLocks noGrp="1" noChangeArrowheads="1"/>
          </p:cNvSpPr>
          <p:nvPr>
            <p:ph type="sldNum" sz="quarter" idx="12"/>
          </p:nvPr>
        </p:nvSpPr>
        <p:spPr>
          <a:ln/>
        </p:spPr>
        <p:txBody>
          <a:bodyPr/>
          <a:lstStyle>
            <a:lvl1pPr>
              <a:defRPr/>
            </a:lvl1pPr>
          </a:lstStyle>
          <a:p>
            <a:pPr>
              <a:defRPr/>
            </a:pPr>
            <a:fld id="{D1465569-246B-476B-92D3-B65CF18C7370}" type="slidenum">
              <a:rPr lang="en-US"/>
              <a:pPr>
                <a:defRPr/>
              </a:pPr>
              <a:t>‹#›</a:t>
            </a:fld>
            <a:endParaRPr lang="en-US"/>
          </a:p>
        </p:txBody>
      </p:sp>
    </p:spTree>
    <p:extLst>
      <p:ext uri="{BB962C8B-B14F-4D97-AF65-F5344CB8AC3E}">
        <p14:creationId xmlns:p14="http://schemas.microsoft.com/office/powerpoint/2010/main" val="1637738751"/>
      </p:ext>
    </p:extLst>
  </p:cSld>
  <p:clrMapOvr>
    <a:masterClrMapping/>
  </p:clrMapOvr>
  <p:transition spd="slow">
    <p:pull dir="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4E6F04E7-4D01-4B83-B97C-B0353D8E027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94C4A13-7F84-42FF-A124-F131BAFCDC7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7AD6CB9E-1EB2-4F75-87C3-D525D8CF4BB2}"/>
              </a:ext>
            </a:extLst>
          </p:cNvPr>
          <p:cNvSpPr>
            <a:spLocks noGrp="1" noChangeArrowheads="1"/>
          </p:cNvSpPr>
          <p:nvPr>
            <p:ph type="sldNum" sz="quarter" idx="12"/>
          </p:nvPr>
        </p:nvSpPr>
        <p:spPr>
          <a:ln/>
        </p:spPr>
        <p:txBody>
          <a:bodyPr/>
          <a:lstStyle>
            <a:lvl1pPr>
              <a:defRPr/>
            </a:lvl1pPr>
          </a:lstStyle>
          <a:p>
            <a:pPr>
              <a:defRPr/>
            </a:pPr>
            <a:fld id="{986D6DCB-51DF-4846-8E31-727705D2CBF6}" type="slidenum">
              <a:rPr lang="en-US"/>
              <a:pPr>
                <a:defRPr/>
              </a:pPr>
              <a:t>‹#›</a:t>
            </a:fld>
            <a:endParaRPr lang="en-US"/>
          </a:p>
        </p:txBody>
      </p:sp>
    </p:spTree>
    <p:extLst>
      <p:ext uri="{BB962C8B-B14F-4D97-AF65-F5344CB8AC3E}">
        <p14:creationId xmlns:p14="http://schemas.microsoft.com/office/powerpoint/2010/main" val="781163909"/>
      </p:ext>
    </p:extLst>
  </p:cSld>
  <p:clrMapOvr>
    <a:masterClrMapping/>
  </p:clrMapOvr>
  <p:transition spd="slow">
    <p:pull dir="r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D9DB0FF3-5887-477A-B210-9989E64096A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1A5BC406-8071-448D-8DD2-502DCF33D54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7">
            <a:extLst>
              <a:ext uri="{FF2B5EF4-FFF2-40B4-BE49-F238E27FC236}">
                <a16:creationId xmlns:a16="http://schemas.microsoft.com/office/drawing/2014/main" id="{0E469751-4172-4AEE-931F-144BBA444009}"/>
              </a:ext>
            </a:extLst>
          </p:cNvPr>
          <p:cNvSpPr>
            <a:spLocks noGrp="1" noChangeArrowheads="1"/>
          </p:cNvSpPr>
          <p:nvPr>
            <p:ph type="sldNum" sz="quarter" idx="12"/>
          </p:nvPr>
        </p:nvSpPr>
        <p:spPr>
          <a:ln/>
        </p:spPr>
        <p:txBody>
          <a:bodyPr/>
          <a:lstStyle>
            <a:lvl1pPr>
              <a:defRPr/>
            </a:lvl1pPr>
          </a:lstStyle>
          <a:p>
            <a:pPr>
              <a:defRPr/>
            </a:pPr>
            <a:fld id="{F585D728-33F8-426B-BA53-2E74E1E6402B}" type="slidenum">
              <a:rPr lang="en-US"/>
              <a:pPr>
                <a:defRPr/>
              </a:pPr>
              <a:t>‹#›</a:t>
            </a:fld>
            <a:endParaRPr lang="en-US"/>
          </a:p>
        </p:txBody>
      </p:sp>
    </p:spTree>
    <p:extLst>
      <p:ext uri="{BB962C8B-B14F-4D97-AF65-F5344CB8AC3E}">
        <p14:creationId xmlns:p14="http://schemas.microsoft.com/office/powerpoint/2010/main" val="3712451738"/>
      </p:ext>
    </p:extLst>
  </p:cSld>
  <p:clrMapOvr>
    <a:masterClrMapping/>
  </p:clrMapOvr>
  <p:transition spd="slow">
    <p:pull dir="r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2130425"/>
            <a:ext cx="7772400" cy="1470025"/>
          </a:xfrm>
          <a:effectLst>
            <a:outerShdw dist="53882" dir="2700000" algn="ctr" rotWithShape="0">
              <a:schemeClr val="tx1"/>
            </a:outerShdw>
          </a:effectLst>
        </p:spPr>
        <p:txBody>
          <a:bodyPr/>
          <a:lstStyle>
            <a:lvl1pPr algn="ctr">
              <a:defRPr sz="4000"/>
            </a:lvl1pPr>
          </a:lstStyle>
          <a:p>
            <a:endParaRPr lang="en-GB"/>
          </a:p>
        </p:txBody>
      </p:sp>
      <p:sp>
        <p:nvSpPr>
          <p:cNvPr id="4099" name="Rectangle 3"/>
          <p:cNvSpPr>
            <a:spLocks noGrp="1" noChangeArrowheads="1"/>
          </p:cNvSpPr>
          <p:nvPr>
            <p:ph type="subTitle" idx="1"/>
          </p:nvPr>
        </p:nvSpPr>
        <p:spPr>
          <a:xfrm>
            <a:off x="1371600" y="3886200"/>
            <a:ext cx="6400800" cy="1752600"/>
          </a:xfrm>
          <a:effectLst>
            <a:outerShdw dist="35921" dir="2700000" algn="ctr" rotWithShape="0">
              <a:schemeClr val="tx1"/>
            </a:outerShdw>
          </a:effectLst>
        </p:spPr>
        <p:txBody>
          <a:bodyPr/>
          <a:lstStyle>
            <a:lvl1pPr marL="0" indent="0" algn="ctr">
              <a:buFont typeface="Wingdings" pitchFamily="2" charset="2"/>
              <a:buNone/>
              <a:defRPr sz="2000"/>
            </a:lvl1pPr>
          </a:lstStyle>
          <a:p>
            <a:r>
              <a:rPr lang="en-US"/>
              <a:t>Presented by</a:t>
            </a:r>
          </a:p>
          <a:p>
            <a:r>
              <a:rPr lang="en-US"/>
              <a:t>????</a:t>
            </a:r>
          </a:p>
          <a:p>
            <a:endParaRPr lang="en-US"/>
          </a:p>
        </p:txBody>
      </p:sp>
      <p:sp>
        <p:nvSpPr>
          <p:cNvPr id="4" name="Date Placeholder 3">
            <a:extLst>
              <a:ext uri="{FF2B5EF4-FFF2-40B4-BE49-F238E27FC236}">
                <a16:creationId xmlns:a16="http://schemas.microsoft.com/office/drawing/2014/main" id="{4965F33B-1D5A-407A-8E57-2694EE2798CB}"/>
              </a:ext>
            </a:extLst>
          </p:cNvPr>
          <p:cNvSpPr>
            <a:spLocks noGrp="1" noChangeArrowheads="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a16="http://schemas.microsoft.com/office/drawing/2014/main" id="{C0AA481F-CB40-4B6B-9F60-4B1145E9AFF1}"/>
              </a:ext>
            </a:extLst>
          </p:cNvPr>
          <p:cNvSpPr>
            <a:spLocks noGrp="1" noChangeArrowheads="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5BCA5ED-3218-44E5-9878-B0B970E79637}"/>
              </a:ext>
            </a:extLst>
          </p:cNvPr>
          <p:cNvSpPr>
            <a:spLocks noGrp="1" noChangeArrowheads="1"/>
          </p:cNvSpPr>
          <p:nvPr>
            <p:ph type="sldNum" sz="quarter" idx="12"/>
          </p:nvPr>
        </p:nvSpPr>
        <p:spPr/>
        <p:txBody>
          <a:bodyPr/>
          <a:lstStyle>
            <a:lvl1pPr>
              <a:defRPr/>
            </a:lvl1pPr>
          </a:lstStyle>
          <a:p>
            <a:pPr>
              <a:defRPr/>
            </a:pPr>
            <a:fld id="{51EA281B-F390-451D-A31D-5C0E994E2C42}" type="slidenum">
              <a:rPr lang="en-US"/>
              <a:pPr>
                <a:defRPr/>
              </a:pPr>
              <a:t>‹#›</a:t>
            </a:fld>
            <a:endParaRPr lang="en-US"/>
          </a:p>
        </p:txBody>
      </p:sp>
    </p:spTree>
    <p:extLst>
      <p:ext uri="{BB962C8B-B14F-4D97-AF65-F5344CB8AC3E}">
        <p14:creationId xmlns:p14="http://schemas.microsoft.com/office/powerpoint/2010/main" val="1317928321"/>
      </p:ext>
    </p:extLst>
  </p:cSld>
  <p:clrMapOvr>
    <a:masterClrMapping/>
  </p:clrMapOvr>
  <p:transition spd="slow">
    <p:pull dir="r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E3A2B9D-4B99-42CD-9E6A-81C54436FBE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D5DAF38-6153-4511-88BD-F2C6575E9AA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CD20FD0-9235-4B47-84B7-9221E29A351A}"/>
              </a:ext>
            </a:extLst>
          </p:cNvPr>
          <p:cNvSpPr>
            <a:spLocks noGrp="1" noChangeArrowheads="1"/>
          </p:cNvSpPr>
          <p:nvPr>
            <p:ph type="sldNum" sz="quarter" idx="12"/>
          </p:nvPr>
        </p:nvSpPr>
        <p:spPr>
          <a:ln/>
        </p:spPr>
        <p:txBody>
          <a:bodyPr/>
          <a:lstStyle>
            <a:lvl1pPr>
              <a:defRPr/>
            </a:lvl1pPr>
          </a:lstStyle>
          <a:p>
            <a:pPr>
              <a:defRPr/>
            </a:pPr>
            <a:fld id="{D73C5FE8-96DB-4A0B-AE74-5669854D1453}" type="slidenum">
              <a:rPr lang="en-US"/>
              <a:pPr>
                <a:defRPr/>
              </a:pPr>
              <a:t>‹#›</a:t>
            </a:fld>
            <a:endParaRPr lang="en-US"/>
          </a:p>
        </p:txBody>
      </p:sp>
    </p:spTree>
    <p:extLst>
      <p:ext uri="{BB962C8B-B14F-4D97-AF65-F5344CB8AC3E}">
        <p14:creationId xmlns:p14="http://schemas.microsoft.com/office/powerpoint/2010/main" val="451450510"/>
      </p:ext>
    </p:extLst>
  </p:cSld>
  <p:clrMapOvr>
    <a:masterClrMapping/>
  </p:clrMapOvr>
  <p:transition spd="slow">
    <p:pull dir="rd"/>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60E6FE3-D1E8-4DD7-A5DD-7CF8B5C31AEE}"/>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024BDE9-C64E-4643-A84D-7304413CF81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37C8197-C737-4167-8EB5-C3177C83FB17}"/>
              </a:ext>
            </a:extLst>
          </p:cNvPr>
          <p:cNvSpPr>
            <a:spLocks noGrp="1" noChangeArrowheads="1"/>
          </p:cNvSpPr>
          <p:nvPr>
            <p:ph type="sldNum" sz="quarter" idx="12"/>
          </p:nvPr>
        </p:nvSpPr>
        <p:spPr>
          <a:ln/>
        </p:spPr>
        <p:txBody>
          <a:bodyPr/>
          <a:lstStyle>
            <a:lvl1pPr>
              <a:defRPr/>
            </a:lvl1pPr>
          </a:lstStyle>
          <a:p>
            <a:pPr>
              <a:defRPr/>
            </a:pPr>
            <a:fld id="{B3DDB313-B10C-4FF0-B6E2-3A98A7A06A21}" type="slidenum">
              <a:rPr lang="en-US"/>
              <a:pPr>
                <a:defRPr/>
              </a:pPr>
              <a:t>‹#›</a:t>
            </a:fld>
            <a:endParaRPr lang="en-US"/>
          </a:p>
        </p:txBody>
      </p:sp>
    </p:spTree>
    <p:extLst>
      <p:ext uri="{BB962C8B-B14F-4D97-AF65-F5344CB8AC3E}">
        <p14:creationId xmlns:p14="http://schemas.microsoft.com/office/powerpoint/2010/main" val="2476714519"/>
      </p:ext>
    </p:extLst>
  </p:cSld>
  <p:clrMapOvr>
    <a:masterClrMapping/>
  </p:clrMapOvr>
  <p:transition spd="slow">
    <p:pull dir="rd"/>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5266DAC-A2A1-4085-B9FA-DDAD29EEC96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4930062-BFFC-40A3-9107-2B7AD71798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DE490DC-4851-4A04-AC4F-B2E138894084}"/>
              </a:ext>
            </a:extLst>
          </p:cNvPr>
          <p:cNvSpPr>
            <a:spLocks noGrp="1" noChangeArrowheads="1"/>
          </p:cNvSpPr>
          <p:nvPr>
            <p:ph type="sldNum" sz="quarter" idx="12"/>
          </p:nvPr>
        </p:nvSpPr>
        <p:spPr>
          <a:ln/>
        </p:spPr>
        <p:txBody>
          <a:bodyPr/>
          <a:lstStyle>
            <a:lvl1pPr>
              <a:defRPr/>
            </a:lvl1pPr>
          </a:lstStyle>
          <a:p>
            <a:pPr>
              <a:defRPr/>
            </a:pPr>
            <a:fld id="{E94BA3DF-13E4-42EA-9DD6-C5C5C665137E}" type="slidenum">
              <a:rPr lang="en-US"/>
              <a:pPr>
                <a:defRPr/>
              </a:pPr>
              <a:t>‹#›</a:t>
            </a:fld>
            <a:endParaRPr lang="en-US"/>
          </a:p>
        </p:txBody>
      </p:sp>
    </p:spTree>
    <p:extLst>
      <p:ext uri="{BB962C8B-B14F-4D97-AF65-F5344CB8AC3E}">
        <p14:creationId xmlns:p14="http://schemas.microsoft.com/office/powerpoint/2010/main" val="1667142935"/>
      </p:ext>
    </p:extLst>
  </p:cSld>
  <p:clrMapOvr>
    <a:masterClrMapping/>
  </p:clrMapOvr>
  <p:transition spd="slow">
    <p:pull dir="rd"/>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5B2B6EED-947B-44F6-B65B-95C1AA53FBF7}"/>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D00C7C6-C4FD-4AB5-A99F-1DB20B078C2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4DAFA9F-4406-4B51-A921-7AEB6D350B10}"/>
              </a:ext>
            </a:extLst>
          </p:cNvPr>
          <p:cNvSpPr>
            <a:spLocks noGrp="1" noChangeArrowheads="1"/>
          </p:cNvSpPr>
          <p:nvPr>
            <p:ph type="sldNum" sz="quarter" idx="12"/>
          </p:nvPr>
        </p:nvSpPr>
        <p:spPr>
          <a:ln/>
        </p:spPr>
        <p:txBody>
          <a:bodyPr/>
          <a:lstStyle>
            <a:lvl1pPr>
              <a:defRPr/>
            </a:lvl1pPr>
          </a:lstStyle>
          <a:p>
            <a:pPr>
              <a:defRPr/>
            </a:pPr>
            <a:fld id="{8BCB0142-FBEB-4E3D-8E2A-12395B184AEF}" type="slidenum">
              <a:rPr lang="en-US"/>
              <a:pPr>
                <a:defRPr/>
              </a:pPr>
              <a:t>‹#›</a:t>
            </a:fld>
            <a:endParaRPr lang="en-US"/>
          </a:p>
        </p:txBody>
      </p:sp>
    </p:spTree>
    <p:extLst>
      <p:ext uri="{BB962C8B-B14F-4D97-AF65-F5344CB8AC3E}">
        <p14:creationId xmlns:p14="http://schemas.microsoft.com/office/powerpoint/2010/main" val="2099123801"/>
      </p:ext>
    </p:extLst>
  </p:cSld>
  <p:clrMapOvr>
    <a:masterClrMapping/>
  </p:clrMapOvr>
  <p:transition spd="slow">
    <p:pull dir="rd"/>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98095F9B-3EA1-4F38-AC04-679E116314F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5ACBF1E-BB15-4DA7-A466-2D27D9CD6CF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1684F8D8-4A65-45CC-BC95-5BFD6D0F8A03}"/>
              </a:ext>
            </a:extLst>
          </p:cNvPr>
          <p:cNvSpPr>
            <a:spLocks noGrp="1" noChangeArrowheads="1"/>
          </p:cNvSpPr>
          <p:nvPr>
            <p:ph type="sldNum" sz="quarter" idx="12"/>
          </p:nvPr>
        </p:nvSpPr>
        <p:spPr>
          <a:ln/>
        </p:spPr>
        <p:txBody>
          <a:bodyPr/>
          <a:lstStyle>
            <a:lvl1pPr>
              <a:defRPr/>
            </a:lvl1pPr>
          </a:lstStyle>
          <a:p>
            <a:pPr>
              <a:defRPr/>
            </a:pPr>
            <a:fld id="{B5E11FB7-CA80-48BC-9261-F8D05B79FCCE}" type="slidenum">
              <a:rPr lang="en-US"/>
              <a:pPr>
                <a:defRPr/>
              </a:pPr>
              <a:t>‹#›</a:t>
            </a:fld>
            <a:endParaRPr lang="en-US"/>
          </a:p>
        </p:txBody>
      </p:sp>
    </p:spTree>
    <p:extLst>
      <p:ext uri="{BB962C8B-B14F-4D97-AF65-F5344CB8AC3E}">
        <p14:creationId xmlns:p14="http://schemas.microsoft.com/office/powerpoint/2010/main" val="3016764425"/>
      </p:ext>
    </p:extLst>
  </p:cSld>
  <p:clrMapOvr>
    <a:masterClrMapping/>
  </p:clrMapOvr>
  <p:transition spd="slow">
    <p:pull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740" y="126708"/>
            <a:ext cx="5150718" cy="903102"/>
          </a:xfrm>
        </p:spPr>
        <p:txBody>
          <a:bodyPr>
            <a:normAutofit/>
          </a:bodyPr>
          <a:lstStyle>
            <a:lvl1pPr>
              <a:defRPr sz="2800" baseline="0">
                <a:solidFill>
                  <a:schemeClr val="bg1"/>
                </a:solidFill>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399953" y="1316526"/>
            <a:ext cx="7886700" cy="4852500"/>
          </a:xfrm>
        </p:spPr>
        <p:txBody>
          <a:bodyPr/>
          <a:lstStyle>
            <a:lvl1pPr>
              <a:defRPr sz="2400" baseline="0">
                <a:solidFill>
                  <a:srgbClr val="5F5F5F"/>
                </a:solidFill>
                <a:latin typeface="Arial" panose="020B0604020202020204" pitchFamily="34" charset="0"/>
              </a:defRPr>
            </a:lvl1pPr>
            <a:lvl2pPr>
              <a:defRPr sz="2000" baseline="0">
                <a:solidFill>
                  <a:srgbClr val="5F5F5F"/>
                </a:solidFill>
                <a:latin typeface="Arial" panose="020B0604020202020204" pitchFamily="34" charset="0"/>
              </a:defRPr>
            </a:lvl2pPr>
            <a:lvl3pPr>
              <a:defRPr sz="1800" baseline="0">
                <a:solidFill>
                  <a:srgbClr val="5F5F5F"/>
                </a:solidFill>
                <a:latin typeface="Arial" panose="020B0604020202020204" pitchFamily="34" charset="0"/>
              </a:defRPr>
            </a:lvl3pPr>
            <a:lvl4pPr>
              <a:defRPr sz="1800" baseline="0">
                <a:solidFill>
                  <a:srgbClr val="5F5F5F"/>
                </a:solidFill>
                <a:latin typeface="Arial" panose="020B0604020202020204" pitchFamily="34" charset="0"/>
              </a:defRPr>
            </a:lvl4pPr>
            <a:lvl5pPr>
              <a:defRPr sz="1800" baseline="0">
                <a:solidFill>
                  <a:srgbClr val="5F5F5F"/>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C77CE50-5963-481A-9D3D-C07DC875A01D}" type="datetimeFigureOut">
              <a:rPr lang="en-ZA" smtClean="0"/>
              <a:t>2019/08/29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40D4D0C-CC2E-4E33-B322-7C7BCA016139}" type="slidenum">
              <a:rPr lang="en-ZA" smtClean="0"/>
              <a:t>‹#›</a:t>
            </a:fld>
            <a:endParaRPr lang="en-ZA"/>
          </a:p>
        </p:txBody>
      </p:sp>
      <p:pic>
        <p:nvPicPr>
          <p:cNvPr id="10" name="Picture 9">
            <a:extLst>
              <a:ext uri="{FF2B5EF4-FFF2-40B4-BE49-F238E27FC236}">
                <a16:creationId xmlns:a16="http://schemas.microsoft.com/office/drawing/2014/main" id="{76914DC3-6613-4F52-8A57-259E52898EA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01277" y="136524"/>
            <a:ext cx="828145" cy="614431"/>
          </a:xfrm>
          <a:prstGeom prst="rect">
            <a:avLst/>
          </a:prstGeom>
        </p:spPr>
      </p:pic>
    </p:spTree>
    <p:extLst>
      <p:ext uri="{BB962C8B-B14F-4D97-AF65-F5344CB8AC3E}">
        <p14:creationId xmlns:p14="http://schemas.microsoft.com/office/powerpoint/2010/main" val="19757673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11536A6-DC15-4948-A77E-0DAFD58E9AB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014E4432-0503-4DF4-83B5-53C56944C9B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6A8B8292-4CE5-4511-BF51-A77E0587CBEB}"/>
              </a:ext>
            </a:extLst>
          </p:cNvPr>
          <p:cNvSpPr>
            <a:spLocks noGrp="1" noChangeArrowheads="1"/>
          </p:cNvSpPr>
          <p:nvPr>
            <p:ph type="sldNum" sz="quarter" idx="12"/>
          </p:nvPr>
        </p:nvSpPr>
        <p:spPr>
          <a:ln/>
        </p:spPr>
        <p:txBody>
          <a:bodyPr/>
          <a:lstStyle>
            <a:lvl1pPr>
              <a:defRPr/>
            </a:lvl1pPr>
          </a:lstStyle>
          <a:p>
            <a:pPr>
              <a:defRPr/>
            </a:pPr>
            <a:fld id="{3D9231A4-AD8B-4AB3-B6B6-4748ED7D04B1}" type="slidenum">
              <a:rPr lang="en-US"/>
              <a:pPr>
                <a:defRPr/>
              </a:pPr>
              <a:t>‹#›</a:t>
            </a:fld>
            <a:endParaRPr lang="en-US"/>
          </a:p>
        </p:txBody>
      </p:sp>
    </p:spTree>
    <p:extLst>
      <p:ext uri="{BB962C8B-B14F-4D97-AF65-F5344CB8AC3E}">
        <p14:creationId xmlns:p14="http://schemas.microsoft.com/office/powerpoint/2010/main" val="775874441"/>
      </p:ext>
    </p:extLst>
  </p:cSld>
  <p:clrMapOvr>
    <a:masterClrMapping/>
  </p:clrMapOvr>
  <p:transition spd="slow">
    <p:pull dir="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00963A2E-7EA6-4E43-9B26-573DBA0BF73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39D24C8-AA2B-479B-946E-A30602FA02E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48194A0-9B23-4678-94D8-4753F110603A}"/>
              </a:ext>
            </a:extLst>
          </p:cNvPr>
          <p:cNvSpPr>
            <a:spLocks noGrp="1" noChangeArrowheads="1"/>
          </p:cNvSpPr>
          <p:nvPr>
            <p:ph type="sldNum" sz="quarter" idx="12"/>
          </p:nvPr>
        </p:nvSpPr>
        <p:spPr>
          <a:ln/>
        </p:spPr>
        <p:txBody>
          <a:bodyPr/>
          <a:lstStyle>
            <a:lvl1pPr>
              <a:defRPr/>
            </a:lvl1pPr>
          </a:lstStyle>
          <a:p>
            <a:pPr>
              <a:defRPr/>
            </a:pPr>
            <a:fld id="{EEAB94EB-7D8A-44F9-A056-67C16CE716AC}" type="slidenum">
              <a:rPr lang="en-US"/>
              <a:pPr>
                <a:defRPr/>
              </a:pPr>
              <a:t>‹#›</a:t>
            </a:fld>
            <a:endParaRPr lang="en-US"/>
          </a:p>
        </p:txBody>
      </p:sp>
    </p:spTree>
    <p:extLst>
      <p:ext uri="{BB962C8B-B14F-4D97-AF65-F5344CB8AC3E}">
        <p14:creationId xmlns:p14="http://schemas.microsoft.com/office/powerpoint/2010/main" val="3915837427"/>
      </p:ext>
    </p:extLst>
  </p:cSld>
  <p:clrMapOvr>
    <a:masterClrMapping/>
  </p:clrMapOvr>
  <p:transition spd="slow">
    <p:pull dir="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D9C5C1B-77AE-474C-840F-92DC1FD0843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09541E3-7D1E-4E17-9B9B-93DEA669AFC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A5058E8-AA4F-4627-92CB-CC6030F382A2}"/>
              </a:ext>
            </a:extLst>
          </p:cNvPr>
          <p:cNvSpPr>
            <a:spLocks noGrp="1" noChangeArrowheads="1"/>
          </p:cNvSpPr>
          <p:nvPr>
            <p:ph type="sldNum" sz="quarter" idx="12"/>
          </p:nvPr>
        </p:nvSpPr>
        <p:spPr>
          <a:ln/>
        </p:spPr>
        <p:txBody>
          <a:bodyPr/>
          <a:lstStyle>
            <a:lvl1pPr>
              <a:defRPr/>
            </a:lvl1pPr>
          </a:lstStyle>
          <a:p>
            <a:pPr>
              <a:defRPr/>
            </a:pPr>
            <a:fld id="{B2D176AB-8E5B-42B2-BBE8-FC148B74EDB3}" type="slidenum">
              <a:rPr lang="en-US"/>
              <a:pPr>
                <a:defRPr/>
              </a:pPr>
              <a:t>‹#›</a:t>
            </a:fld>
            <a:endParaRPr lang="en-US"/>
          </a:p>
        </p:txBody>
      </p:sp>
    </p:spTree>
    <p:extLst>
      <p:ext uri="{BB962C8B-B14F-4D97-AF65-F5344CB8AC3E}">
        <p14:creationId xmlns:p14="http://schemas.microsoft.com/office/powerpoint/2010/main" val="2955558585"/>
      </p:ext>
    </p:extLst>
  </p:cSld>
  <p:clrMapOvr>
    <a:masterClrMapping/>
  </p:clrMapOvr>
  <p:transition spd="slow">
    <p:pull dir="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3A034F2-A655-4559-A3C9-51CC2E8157C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B5C1D33-98A9-44BD-83A1-9DA201AF707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4905C90-E853-4D01-80D9-D0740283A3D8}"/>
              </a:ext>
            </a:extLst>
          </p:cNvPr>
          <p:cNvSpPr>
            <a:spLocks noGrp="1" noChangeArrowheads="1"/>
          </p:cNvSpPr>
          <p:nvPr>
            <p:ph type="sldNum" sz="quarter" idx="12"/>
          </p:nvPr>
        </p:nvSpPr>
        <p:spPr>
          <a:ln/>
        </p:spPr>
        <p:txBody>
          <a:bodyPr/>
          <a:lstStyle>
            <a:lvl1pPr>
              <a:defRPr/>
            </a:lvl1pPr>
          </a:lstStyle>
          <a:p>
            <a:pPr>
              <a:defRPr/>
            </a:pPr>
            <a:fld id="{22746957-E825-4C38-A10A-4EAEFDB2FA1A}" type="slidenum">
              <a:rPr lang="en-US"/>
              <a:pPr>
                <a:defRPr/>
              </a:pPr>
              <a:t>‹#›</a:t>
            </a:fld>
            <a:endParaRPr lang="en-US"/>
          </a:p>
        </p:txBody>
      </p:sp>
    </p:spTree>
    <p:extLst>
      <p:ext uri="{BB962C8B-B14F-4D97-AF65-F5344CB8AC3E}">
        <p14:creationId xmlns:p14="http://schemas.microsoft.com/office/powerpoint/2010/main" val="1447763240"/>
      </p:ext>
    </p:extLst>
  </p:cSld>
  <p:clrMapOvr>
    <a:masterClrMapping/>
  </p:clrMapOvr>
  <p:transition spd="slow">
    <p:pull dir="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6EDA679-6BD2-47E2-A392-A45759F0088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89364A6-4B79-4C90-983F-B6DD6AA663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D9920B6-C48C-454E-995C-FD07A3FE4313}"/>
              </a:ext>
            </a:extLst>
          </p:cNvPr>
          <p:cNvSpPr>
            <a:spLocks noGrp="1" noChangeArrowheads="1"/>
          </p:cNvSpPr>
          <p:nvPr>
            <p:ph type="sldNum" sz="quarter" idx="12"/>
          </p:nvPr>
        </p:nvSpPr>
        <p:spPr>
          <a:ln/>
        </p:spPr>
        <p:txBody>
          <a:bodyPr/>
          <a:lstStyle>
            <a:lvl1pPr>
              <a:defRPr/>
            </a:lvl1pPr>
          </a:lstStyle>
          <a:p>
            <a:pPr>
              <a:defRPr/>
            </a:pPr>
            <a:fld id="{87504CA2-B014-4EF3-8037-0260012A3412}" type="slidenum">
              <a:rPr lang="en-US"/>
              <a:pPr>
                <a:defRPr/>
              </a:pPr>
              <a:t>‹#›</a:t>
            </a:fld>
            <a:endParaRPr lang="en-US"/>
          </a:p>
        </p:txBody>
      </p:sp>
    </p:spTree>
    <p:extLst>
      <p:ext uri="{BB962C8B-B14F-4D97-AF65-F5344CB8AC3E}">
        <p14:creationId xmlns:p14="http://schemas.microsoft.com/office/powerpoint/2010/main" val="1621727701"/>
      </p:ext>
    </p:extLst>
  </p:cSld>
  <p:clrMapOvr>
    <a:masterClrMapping/>
  </p:clrMapOvr>
  <p:transition spd="slow">
    <p:pull dir="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16632"/>
            <a:ext cx="7772400" cy="1143000"/>
          </a:xfrm>
        </p:spPr>
        <p:txBody>
          <a:bodyPr/>
          <a:lstStyle>
            <a:lvl1pPr>
              <a:defRPr sz="4000" b="1"/>
            </a:lvl1pPr>
          </a:lstStyle>
          <a:p>
            <a:r>
              <a:rPr lang="en-US" dirty="0"/>
              <a:t>Click to edit Master title style</a:t>
            </a:r>
            <a:endParaRPr lang="en-ZA" dirty="0"/>
          </a:p>
        </p:txBody>
      </p:sp>
    </p:spTree>
    <p:extLst>
      <p:ext uri="{BB962C8B-B14F-4D97-AF65-F5344CB8AC3E}">
        <p14:creationId xmlns:p14="http://schemas.microsoft.com/office/powerpoint/2010/main" val="2327050713"/>
      </p:ext>
    </p:extLst>
  </p:cSld>
  <p:clrMapOvr>
    <a:masterClrMapping/>
  </p:clrMapOvr>
  <p:transition spd="slow">
    <p:pull dir="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52400" y="152400"/>
            <a:ext cx="8839200" cy="914400"/>
          </a:xfrm>
        </p:spPr>
        <p:txBody>
          <a:bodyPr/>
          <a:lstStyle/>
          <a:p>
            <a:r>
              <a:rPr lang="en-US"/>
              <a:t>Click to edit Master title style</a:t>
            </a:r>
            <a:endParaRPr lang="en-ZA"/>
          </a:p>
        </p:txBody>
      </p:sp>
      <p:sp>
        <p:nvSpPr>
          <p:cNvPr id="3" name="Content Placeholder 2"/>
          <p:cNvSpPr>
            <a:spLocks noGrp="1"/>
          </p:cNvSpPr>
          <p:nvPr>
            <p:ph sz="quarter" idx="1"/>
          </p:nvPr>
        </p:nvSpPr>
        <p:spPr>
          <a:xfrm>
            <a:off x="228600" y="1066800"/>
            <a:ext cx="4267200" cy="266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quarter" idx="2"/>
          </p:nvPr>
        </p:nvSpPr>
        <p:spPr>
          <a:xfrm>
            <a:off x="4648200" y="1066800"/>
            <a:ext cx="4267200" cy="266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4"/>
          <p:cNvSpPr>
            <a:spLocks noGrp="1"/>
          </p:cNvSpPr>
          <p:nvPr>
            <p:ph sz="quarter" idx="3"/>
          </p:nvPr>
        </p:nvSpPr>
        <p:spPr>
          <a:xfrm>
            <a:off x="228600" y="3886200"/>
            <a:ext cx="4267200" cy="266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Content Placeholder 5"/>
          <p:cNvSpPr>
            <a:spLocks noGrp="1"/>
          </p:cNvSpPr>
          <p:nvPr>
            <p:ph sz="quarter" idx="4"/>
          </p:nvPr>
        </p:nvSpPr>
        <p:spPr>
          <a:xfrm>
            <a:off x="4648200" y="3886200"/>
            <a:ext cx="4267200" cy="2667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29154353"/>
      </p:ext>
    </p:extLst>
  </p:cSld>
  <p:clrMapOvr>
    <a:masterClrMapping/>
  </p:clrMapOvr>
  <p:transition spd="slow">
    <p:pull dir="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ZA"/>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D606DF7E-0FD6-44DF-B6D4-552B1BFFE076}"/>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5" name="Footer Placeholder 4">
            <a:extLst>
              <a:ext uri="{FF2B5EF4-FFF2-40B4-BE49-F238E27FC236}">
                <a16:creationId xmlns:a16="http://schemas.microsoft.com/office/drawing/2014/main" id="{5F012DCE-B6EE-44D1-9F43-88DCCC6373A2}"/>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6" name="Slide Number Placeholder 5">
            <a:extLst>
              <a:ext uri="{FF2B5EF4-FFF2-40B4-BE49-F238E27FC236}">
                <a16:creationId xmlns:a16="http://schemas.microsoft.com/office/drawing/2014/main" id="{10F5B88E-7288-47FB-AB9A-2D5FE56C18F1}"/>
              </a:ext>
            </a:extLst>
          </p:cNvPr>
          <p:cNvSpPr>
            <a:spLocks noGrp="1"/>
          </p:cNvSpPr>
          <p:nvPr>
            <p:ph type="sldNum" sz="quarter" idx="12"/>
          </p:nvPr>
        </p:nvSpPr>
        <p:spPr/>
        <p:txBody>
          <a:bodyPr/>
          <a:lstStyle>
            <a:lvl1pPr>
              <a:defRPr>
                <a:cs typeface="Arial" panose="020B0604020202020204" pitchFamily="34" charset="0"/>
              </a:defRPr>
            </a:lvl1pPr>
          </a:lstStyle>
          <a:p>
            <a:pPr>
              <a:defRPr/>
            </a:pPr>
            <a:fld id="{86EC6F6B-5A5B-46EB-B2BD-E33A50549362}" type="slidenum">
              <a:rPr lang="en-GB" altLang="en-US"/>
              <a:pPr>
                <a:defRPr/>
              </a:pPr>
              <a:t>‹#›</a:t>
            </a:fld>
            <a:endParaRPr lang="en-GB" altLang="en-US"/>
          </a:p>
        </p:txBody>
      </p:sp>
    </p:spTree>
    <p:extLst>
      <p:ext uri="{BB962C8B-B14F-4D97-AF65-F5344CB8AC3E}">
        <p14:creationId xmlns:p14="http://schemas.microsoft.com/office/powerpoint/2010/main" val="4117922404"/>
      </p:ext>
    </p:extLst>
  </p:cSld>
  <p:clrMapOvr>
    <a:masterClrMapping/>
  </p:clrMapOvr>
  <p:transition spd="slow">
    <p:pull dir="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F5FBC96-4C75-4A1C-B639-EC7D50AEB9E4}"/>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5" name="Footer Placeholder 4">
            <a:extLst>
              <a:ext uri="{FF2B5EF4-FFF2-40B4-BE49-F238E27FC236}">
                <a16:creationId xmlns:a16="http://schemas.microsoft.com/office/drawing/2014/main" id="{C7F567EF-4AAB-4708-B61E-0EC6006B03F0}"/>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6" name="Slide Number Placeholder 5">
            <a:extLst>
              <a:ext uri="{FF2B5EF4-FFF2-40B4-BE49-F238E27FC236}">
                <a16:creationId xmlns:a16="http://schemas.microsoft.com/office/drawing/2014/main" id="{E9562948-4CED-4367-98BD-1718655EF6CE}"/>
              </a:ext>
            </a:extLst>
          </p:cNvPr>
          <p:cNvSpPr>
            <a:spLocks noGrp="1"/>
          </p:cNvSpPr>
          <p:nvPr>
            <p:ph type="sldNum" sz="quarter" idx="12"/>
          </p:nvPr>
        </p:nvSpPr>
        <p:spPr/>
        <p:txBody>
          <a:bodyPr/>
          <a:lstStyle>
            <a:lvl1pPr>
              <a:defRPr>
                <a:cs typeface="Arial" panose="020B0604020202020204" pitchFamily="34" charset="0"/>
              </a:defRPr>
            </a:lvl1pPr>
          </a:lstStyle>
          <a:p>
            <a:pPr>
              <a:defRPr/>
            </a:pPr>
            <a:fld id="{3BCC297B-1942-4CA2-97E1-E66F3B675C71}" type="slidenum">
              <a:rPr lang="en-GB" altLang="en-US"/>
              <a:pPr>
                <a:defRPr/>
              </a:pPr>
              <a:t>‹#›</a:t>
            </a:fld>
            <a:endParaRPr lang="en-GB" altLang="en-US"/>
          </a:p>
        </p:txBody>
      </p:sp>
    </p:spTree>
    <p:extLst>
      <p:ext uri="{BB962C8B-B14F-4D97-AF65-F5344CB8AC3E}">
        <p14:creationId xmlns:p14="http://schemas.microsoft.com/office/powerpoint/2010/main" val="99683677"/>
      </p:ext>
    </p:extLst>
  </p:cSld>
  <p:clrMapOvr>
    <a:masterClrMapping/>
  </p:clrMapOvr>
  <p:transition spd="slow">
    <p:pull dir="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ZA"/>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F5CA54A9-8F9B-4E73-8B23-E5C70187A105}"/>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5" name="Footer Placeholder 4">
            <a:extLst>
              <a:ext uri="{FF2B5EF4-FFF2-40B4-BE49-F238E27FC236}">
                <a16:creationId xmlns:a16="http://schemas.microsoft.com/office/drawing/2014/main" id="{E5469E03-8A72-4DB6-8DED-B078D9FB5B53}"/>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6" name="Slide Number Placeholder 5">
            <a:extLst>
              <a:ext uri="{FF2B5EF4-FFF2-40B4-BE49-F238E27FC236}">
                <a16:creationId xmlns:a16="http://schemas.microsoft.com/office/drawing/2014/main" id="{FBAB9DE2-0179-4116-A268-4FEAC69EF831}"/>
              </a:ext>
            </a:extLst>
          </p:cNvPr>
          <p:cNvSpPr>
            <a:spLocks noGrp="1"/>
          </p:cNvSpPr>
          <p:nvPr>
            <p:ph type="sldNum" sz="quarter" idx="12"/>
          </p:nvPr>
        </p:nvSpPr>
        <p:spPr/>
        <p:txBody>
          <a:bodyPr/>
          <a:lstStyle>
            <a:lvl1pPr>
              <a:defRPr>
                <a:cs typeface="Arial" panose="020B0604020202020204" pitchFamily="34" charset="0"/>
              </a:defRPr>
            </a:lvl1pPr>
          </a:lstStyle>
          <a:p>
            <a:pPr>
              <a:defRPr/>
            </a:pPr>
            <a:fld id="{181616A4-29A8-490C-95CC-CDED053358D8}" type="slidenum">
              <a:rPr lang="en-GB" altLang="en-US"/>
              <a:pPr>
                <a:defRPr/>
              </a:pPr>
              <a:t>‹#›</a:t>
            </a:fld>
            <a:endParaRPr lang="en-GB" altLang="en-US"/>
          </a:p>
        </p:txBody>
      </p:sp>
    </p:spTree>
    <p:extLst>
      <p:ext uri="{BB962C8B-B14F-4D97-AF65-F5344CB8AC3E}">
        <p14:creationId xmlns:p14="http://schemas.microsoft.com/office/powerpoint/2010/main" val="4195199579"/>
      </p:ext>
    </p:extLst>
  </p:cSld>
  <p:clrMapOvr>
    <a:masterClrMapping/>
  </p:clrMapOvr>
  <p:transition spd="slow">
    <p:pull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23888" y="1709739"/>
            <a:ext cx="7886700" cy="2852737"/>
          </a:xfrm>
        </p:spPr>
        <p:txBody>
          <a:bodyPr anchor="b">
            <a:normAutofit/>
          </a:bodyPr>
          <a:lstStyle>
            <a:lvl1pPr>
              <a:defRPr sz="4000" baseline="0">
                <a:solidFill>
                  <a:schemeClr val="bg1"/>
                </a:solidFill>
                <a:latin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baseline="0">
                <a:solidFill>
                  <a:schemeClr val="bg1"/>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8C77CE50-5963-481A-9D3D-C07DC875A01D}" type="datetimeFigureOut">
              <a:rPr lang="en-ZA" smtClean="0"/>
              <a:t>2019/08/29</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40D4D0C-CC2E-4E33-B322-7C7BCA016139}" type="slidenum">
              <a:rPr lang="en-ZA" smtClean="0"/>
              <a:t>‹#›</a:t>
            </a:fld>
            <a:endParaRPr lang="en-ZA"/>
          </a:p>
        </p:txBody>
      </p:sp>
    </p:spTree>
    <p:extLst>
      <p:ext uri="{BB962C8B-B14F-4D97-AF65-F5344CB8AC3E}">
        <p14:creationId xmlns:p14="http://schemas.microsoft.com/office/powerpoint/2010/main" val="3805180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85800" y="1557338"/>
            <a:ext cx="3810000" cy="511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557338"/>
            <a:ext cx="3810000" cy="511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93C4B21B-D1FB-430A-8054-FC3FEB78907E}"/>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6" name="Footer Placeholder 5">
            <a:extLst>
              <a:ext uri="{FF2B5EF4-FFF2-40B4-BE49-F238E27FC236}">
                <a16:creationId xmlns:a16="http://schemas.microsoft.com/office/drawing/2014/main" id="{582A2D4F-D903-4B39-8344-2C2EAA14167B}"/>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7" name="Slide Number Placeholder 6">
            <a:extLst>
              <a:ext uri="{FF2B5EF4-FFF2-40B4-BE49-F238E27FC236}">
                <a16:creationId xmlns:a16="http://schemas.microsoft.com/office/drawing/2014/main" id="{21570C71-1A02-4532-AE0B-3A3B43FF7421}"/>
              </a:ext>
            </a:extLst>
          </p:cNvPr>
          <p:cNvSpPr>
            <a:spLocks noGrp="1"/>
          </p:cNvSpPr>
          <p:nvPr>
            <p:ph type="sldNum" sz="quarter" idx="12"/>
          </p:nvPr>
        </p:nvSpPr>
        <p:spPr/>
        <p:txBody>
          <a:bodyPr/>
          <a:lstStyle>
            <a:lvl1pPr>
              <a:defRPr>
                <a:cs typeface="Arial" panose="020B0604020202020204" pitchFamily="34" charset="0"/>
              </a:defRPr>
            </a:lvl1pPr>
          </a:lstStyle>
          <a:p>
            <a:pPr>
              <a:defRPr/>
            </a:pPr>
            <a:fld id="{13F8DDD7-6F99-4A3B-B58B-481A0CE1D350}" type="slidenum">
              <a:rPr lang="en-GB" altLang="en-US"/>
              <a:pPr>
                <a:defRPr/>
              </a:pPr>
              <a:t>‹#›</a:t>
            </a:fld>
            <a:endParaRPr lang="en-GB" altLang="en-US"/>
          </a:p>
        </p:txBody>
      </p:sp>
    </p:spTree>
    <p:extLst>
      <p:ext uri="{BB962C8B-B14F-4D97-AF65-F5344CB8AC3E}">
        <p14:creationId xmlns:p14="http://schemas.microsoft.com/office/powerpoint/2010/main" val="903953674"/>
      </p:ext>
    </p:extLst>
  </p:cSld>
  <p:clrMapOvr>
    <a:masterClrMapping/>
  </p:clrMapOvr>
  <p:transition spd="slow">
    <p:pull dir="rd"/>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ZA"/>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BB63F89-F1B2-4D77-9221-688B093BC04B}"/>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8" name="Footer Placeholder 7">
            <a:extLst>
              <a:ext uri="{FF2B5EF4-FFF2-40B4-BE49-F238E27FC236}">
                <a16:creationId xmlns:a16="http://schemas.microsoft.com/office/drawing/2014/main" id="{CFEB38B1-30EF-45C8-97C9-B2E9C2825715}"/>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9" name="Slide Number Placeholder 8">
            <a:extLst>
              <a:ext uri="{FF2B5EF4-FFF2-40B4-BE49-F238E27FC236}">
                <a16:creationId xmlns:a16="http://schemas.microsoft.com/office/drawing/2014/main" id="{E097998E-7A86-45FE-BC8E-BFD2DDF915A8}"/>
              </a:ext>
            </a:extLst>
          </p:cNvPr>
          <p:cNvSpPr>
            <a:spLocks noGrp="1"/>
          </p:cNvSpPr>
          <p:nvPr>
            <p:ph type="sldNum" sz="quarter" idx="12"/>
          </p:nvPr>
        </p:nvSpPr>
        <p:spPr/>
        <p:txBody>
          <a:bodyPr/>
          <a:lstStyle>
            <a:lvl1pPr>
              <a:defRPr>
                <a:cs typeface="Arial" panose="020B0604020202020204" pitchFamily="34" charset="0"/>
              </a:defRPr>
            </a:lvl1pPr>
          </a:lstStyle>
          <a:p>
            <a:pPr>
              <a:defRPr/>
            </a:pPr>
            <a:fld id="{1AE3AEE2-73CB-4B83-AF50-8262EC546012}" type="slidenum">
              <a:rPr lang="en-GB" altLang="en-US"/>
              <a:pPr>
                <a:defRPr/>
              </a:pPr>
              <a:t>‹#›</a:t>
            </a:fld>
            <a:endParaRPr lang="en-GB" altLang="en-US"/>
          </a:p>
        </p:txBody>
      </p:sp>
    </p:spTree>
    <p:extLst>
      <p:ext uri="{BB962C8B-B14F-4D97-AF65-F5344CB8AC3E}">
        <p14:creationId xmlns:p14="http://schemas.microsoft.com/office/powerpoint/2010/main" val="4002924459"/>
      </p:ext>
    </p:extLst>
  </p:cSld>
  <p:clrMapOvr>
    <a:masterClrMapping/>
  </p:clrMapOvr>
  <p:transition spd="slow">
    <p:pull dir="rd"/>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5D4C2EDA-5EE8-4465-A37A-CDADFB429DD8}"/>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4" name="Footer Placeholder 3">
            <a:extLst>
              <a:ext uri="{FF2B5EF4-FFF2-40B4-BE49-F238E27FC236}">
                <a16:creationId xmlns:a16="http://schemas.microsoft.com/office/drawing/2014/main" id="{BF42DFCC-D18D-45E6-B358-A93487172600}"/>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5" name="Slide Number Placeholder 4">
            <a:extLst>
              <a:ext uri="{FF2B5EF4-FFF2-40B4-BE49-F238E27FC236}">
                <a16:creationId xmlns:a16="http://schemas.microsoft.com/office/drawing/2014/main" id="{E06E3C26-AE08-4C1F-9C94-99F7E868DE65}"/>
              </a:ext>
            </a:extLst>
          </p:cNvPr>
          <p:cNvSpPr>
            <a:spLocks noGrp="1"/>
          </p:cNvSpPr>
          <p:nvPr>
            <p:ph type="sldNum" sz="quarter" idx="12"/>
          </p:nvPr>
        </p:nvSpPr>
        <p:spPr/>
        <p:txBody>
          <a:bodyPr/>
          <a:lstStyle>
            <a:lvl1pPr>
              <a:defRPr>
                <a:cs typeface="Arial" panose="020B0604020202020204" pitchFamily="34" charset="0"/>
              </a:defRPr>
            </a:lvl1pPr>
          </a:lstStyle>
          <a:p>
            <a:pPr>
              <a:defRPr/>
            </a:pPr>
            <a:fld id="{505E27E2-B3EA-4D96-97BA-AB3DEA5B10F3}" type="slidenum">
              <a:rPr lang="en-GB" altLang="en-US"/>
              <a:pPr>
                <a:defRPr/>
              </a:pPr>
              <a:t>‹#›</a:t>
            </a:fld>
            <a:endParaRPr lang="en-GB" altLang="en-US"/>
          </a:p>
        </p:txBody>
      </p:sp>
    </p:spTree>
    <p:extLst>
      <p:ext uri="{BB962C8B-B14F-4D97-AF65-F5344CB8AC3E}">
        <p14:creationId xmlns:p14="http://schemas.microsoft.com/office/powerpoint/2010/main" val="919332923"/>
      </p:ext>
    </p:extLst>
  </p:cSld>
  <p:clrMapOvr>
    <a:masterClrMapping/>
  </p:clrMapOvr>
  <p:transition spd="slow">
    <p:pull dir="rd"/>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FE65DE-4268-4CA8-B030-10FC241DB2B5}"/>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3" name="Footer Placeholder 2">
            <a:extLst>
              <a:ext uri="{FF2B5EF4-FFF2-40B4-BE49-F238E27FC236}">
                <a16:creationId xmlns:a16="http://schemas.microsoft.com/office/drawing/2014/main" id="{0E632A5E-9802-427E-B410-B1047E80F273}"/>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4" name="Slide Number Placeholder 3">
            <a:extLst>
              <a:ext uri="{FF2B5EF4-FFF2-40B4-BE49-F238E27FC236}">
                <a16:creationId xmlns:a16="http://schemas.microsoft.com/office/drawing/2014/main" id="{A305FF27-67A9-41AD-999E-F18982A1E37D}"/>
              </a:ext>
            </a:extLst>
          </p:cNvPr>
          <p:cNvSpPr>
            <a:spLocks noGrp="1"/>
          </p:cNvSpPr>
          <p:nvPr>
            <p:ph type="sldNum" sz="quarter" idx="12"/>
          </p:nvPr>
        </p:nvSpPr>
        <p:spPr/>
        <p:txBody>
          <a:bodyPr/>
          <a:lstStyle>
            <a:lvl1pPr>
              <a:defRPr>
                <a:cs typeface="Arial" panose="020B0604020202020204" pitchFamily="34" charset="0"/>
              </a:defRPr>
            </a:lvl1pPr>
          </a:lstStyle>
          <a:p>
            <a:pPr>
              <a:defRPr/>
            </a:pPr>
            <a:fld id="{3CD74627-4436-4EA2-A7A0-776BD660DD9E}" type="slidenum">
              <a:rPr lang="en-GB" altLang="en-US"/>
              <a:pPr>
                <a:defRPr/>
              </a:pPr>
              <a:t>‹#›</a:t>
            </a:fld>
            <a:endParaRPr lang="en-GB" altLang="en-US"/>
          </a:p>
        </p:txBody>
      </p:sp>
    </p:spTree>
    <p:extLst>
      <p:ext uri="{BB962C8B-B14F-4D97-AF65-F5344CB8AC3E}">
        <p14:creationId xmlns:p14="http://schemas.microsoft.com/office/powerpoint/2010/main" val="855413357"/>
      </p:ext>
    </p:extLst>
  </p:cSld>
  <p:clrMapOvr>
    <a:masterClrMapping/>
  </p:clrMapOvr>
  <p:transition spd="slow">
    <p:pull dir="rd"/>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ZA"/>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D98A95-73AC-4038-AAA4-6A7645955545}"/>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6" name="Footer Placeholder 5">
            <a:extLst>
              <a:ext uri="{FF2B5EF4-FFF2-40B4-BE49-F238E27FC236}">
                <a16:creationId xmlns:a16="http://schemas.microsoft.com/office/drawing/2014/main" id="{77E00C92-B115-4AF7-B8CA-216BC3E8B348}"/>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7" name="Slide Number Placeholder 6">
            <a:extLst>
              <a:ext uri="{FF2B5EF4-FFF2-40B4-BE49-F238E27FC236}">
                <a16:creationId xmlns:a16="http://schemas.microsoft.com/office/drawing/2014/main" id="{0665E5B2-A3B6-4C13-91E2-B60391DB445C}"/>
              </a:ext>
            </a:extLst>
          </p:cNvPr>
          <p:cNvSpPr>
            <a:spLocks noGrp="1"/>
          </p:cNvSpPr>
          <p:nvPr>
            <p:ph type="sldNum" sz="quarter" idx="12"/>
          </p:nvPr>
        </p:nvSpPr>
        <p:spPr/>
        <p:txBody>
          <a:bodyPr/>
          <a:lstStyle>
            <a:lvl1pPr>
              <a:defRPr>
                <a:cs typeface="Arial" panose="020B0604020202020204" pitchFamily="34" charset="0"/>
              </a:defRPr>
            </a:lvl1pPr>
          </a:lstStyle>
          <a:p>
            <a:pPr>
              <a:defRPr/>
            </a:pPr>
            <a:fld id="{9BA2EFAA-1ADA-439D-BC00-FAF5E363CCC3}" type="slidenum">
              <a:rPr lang="en-GB" altLang="en-US"/>
              <a:pPr>
                <a:defRPr/>
              </a:pPr>
              <a:t>‹#›</a:t>
            </a:fld>
            <a:endParaRPr lang="en-GB" altLang="en-US"/>
          </a:p>
        </p:txBody>
      </p:sp>
    </p:spTree>
    <p:extLst>
      <p:ext uri="{BB962C8B-B14F-4D97-AF65-F5344CB8AC3E}">
        <p14:creationId xmlns:p14="http://schemas.microsoft.com/office/powerpoint/2010/main" val="673852293"/>
      </p:ext>
    </p:extLst>
  </p:cSld>
  <p:clrMapOvr>
    <a:masterClrMapping/>
  </p:clrMapOvr>
  <p:transition spd="slow">
    <p:pull dir="rd"/>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ZA"/>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EA2695-697A-4E35-A6B3-B50D98D24CF8}"/>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6" name="Footer Placeholder 5">
            <a:extLst>
              <a:ext uri="{FF2B5EF4-FFF2-40B4-BE49-F238E27FC236}">
                <a16:creationId xmlns:a16="http://schemas.microsoft.com/office/drawing/2014/main" id="{8DB07B87-2DE5-47C5-AB07-83B8EB58F4F2}"/>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7" name="Slide Number Placeholder 6">
            <a:extLst>
              <a:ext uri="{FF2B5EF4-FFF2-40B4-BE49-F238E27FC236}">
                <a16:creationId xmlns:a16="http://schemas.microsoft.com/office/drawing/2014/main" id="{6A751943-A073-4DFC-8368-80CA0A8226C0}"/>
              </a:ext>
            </a:extLst>
          </p:cNvPr>
          <p:cNvSpPr>
            <a:spLocks noGrp="1"/>
          </p:cNvSpPr>
          <p:nvPr>
            <p:ph type="sldNum" sz="quarter" idx="12"/>
          </p:nvPr>
        </p:nvSpPr>
        <p:spPr/>
        <p:txBody>
          <a:bodyPr/>
          <a:lstStyle>
            <a:lvl1pPr>
              <a:defRPr>
                <a:cs typeface="Arial" panose="020B0604020202020204" pitchFamily="34" charset="0"/>
              </a:defRPr>
            </a:lvl1pPr>
          </a:lstStyle>
          <a:p>
            <a:pPr>
              <a:defRPr/>
            </a:pPr>
            <a:fld id="{31421C3F-044E-476F-A3AB-FADC1EE52466}" type="slidenum">
              <a:rPr lang="en-GB" altLang="en-US"/>
              <a:pPr>
                <a:defRPr/>
              </a:pPr>
              <a:t>‹#›</a:t>
            </a:fld>
            <a:endParaRPr lang="en-GB" altLang="en-US"/>
          </a:p>
        </p:txBody>
      </p:sp>
    </p:spTree>
    <p:extLst>
      <p:ext uri="{BB962C8B-B14F-4D97-AF65-F5344CB8AC3E}">
        <p14:creationId xmlns:p14="http://schemas.microsoft.com/office/powerpoint/2010/main" val="2895334128"/>
      </p:ext>
    </p:extLst>
  </p:cSld>
  <p:clrMapOvr>
    <a:masterClrMapping/>
  </p:clrMapOvr>
  <p:transition spd="slow">
    <p:pull dir="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F923FF9-0795-4105-9960-CFCFDC99C2DE}"/>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5" name="Footer Placeholder 4">
            <a:extLst>
              <a:ext uri="{FF2B5EF4-FFF2-40B4-BE49-F238E27FC236}">
                <a16:creationId xmlns:a16="http://schemas.microsoft.com/office/drawing/2014/main" id="{5946B0B3-D6B3-409E-9104-41721B8A449F}"/>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6" name="Slide Number Placeholder 5">
            <a:extLst>
              <a:ext uri="{FF2B5EF4-FFF2-40B4-BE49-F238E27FC236}">
                <a16:creationId xmlns:a16="http://schemas.microsoft.com/office/drawing/2014/main" id="{5C2C3A3F-5F7C-4CF8-885A-BCF5CF77B4D2}"/>
              </a:ext>
            </a:extLst>
          </p:cNvPr>
          <p:cNvSpPr>
            <a:spLocks noGrp="1"/>
          </p:cNvSpPr>
          <p:nvPr>
            <p:ph type="sldNum" sz="quarter" idx="12"/>
          </p:nvPr>
        </p:nvSpPr>
        <p:spPr/>
        <p:txBody>
          <a:bodyPr/>
          <a:lstStyle>
            <a:lvl1pPr>
              <a:defRPr>
                <a:cs typeface="Arial" panose="020B0604020202020204" pitchFamily="34" charset="0"/>
              </a:defRPr>
            </a:lvl1pPr>
          </a:lstStyle>
          <a:p>
            <a:pPr>
              <a:defRPr/>
            </a:pPr>
            <a:fld id="{15BA4E0B-7F29-46D1-B8B9-4D682534FAD3}" type="slidenum">
              <a:rPr lang="en-GB" altLang="en-US"/>
              <a:pPr>
                <a:defRPr/>
              </a:pPr>
              <a:t>‹#›</a:t>
            </a:fld>
            <a:endParaRPr lang="en-GB" altLang="en-US"/>
          </a:p>
        </p:txBody>
      </p:sp>
    </p:spTree>
    <p:extLst>
      <p:ext uri="{BB962C8B-B14F-4D97-AF65-F5344CB8AC3E}">
        <p14:creationId xmlns:p14="http://schemas.microsoft.com/office/powerpoint/2010/main" val="3259256329"/>
      </p:ext>
    </p:extLst>
  </p:cSld>
  <p:clrMapOvr>
    <a:masterClrMapping/>
  </p:clrMapOvr>
  <p:transition spd="slow">
    <p:pull dir="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6288088"/>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85800" y="381000"/>
            <a:ext cx="5676900" cy="62880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859FDE7E-F825-48CD-A331-7AB2C56EA2B1}"/>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5" name="Footer Placeholder 4">
            <a:extLst>
              <a:ext uri="{FF2B5EF4-FFF2-40B4-BE49-F238E27FC236}">
                <a16:creationId xmlns:a16="http://schemas.microsoft.com/office/drawing/2014/main" id="{112CA904-4E61-4BFB-A667-F3AF6690DC0E}"/>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6" name="Slide Number Placeholder 5">
            <a:extLst>
              <a:ext uri="{FF2B5EF4-FFF2-40B4-BE49-F238E27FC236}">
                <a16:creationId xmlns:a16="http://schemas.microsoft.com/office/drawing/2014/main" id="{CA9ED7F5-5AC5-4CFF-95A0-53B4F8957EDD}"/>
              </a:ext>
            </a:extLst>
          </p:cNvPr>
          <p:cNvSpPr>
            <a:spLocks noGrp="1"/>
          </p:cNvSpPr>
          <p:nvPr>
            <p:ph type="sldNum" sz="quarter" idx="12"/>
          </p:nvPr>
        </p:nvSpPr>
        <p:spPr/>
        <p:txBody>
          <a:bodyPr/>
          <a:lstStyle>
            <a:lvl1pPr>
              <a:defRPr>
                <a:cs typeface="Arial" panose="020B0604020202020204" pitchFamily="34" charset="0"/>
              </a:defRPr>
            </a:lvl1pPr>
          </a:lstStyle>
          <a:p>
            <a:pPr>
              <a:defRPr/>
            </a:pPr>
            <a:fld id="{7031A929-DD45-4078-A400-49ABB23040F5}" type="slidenum">
              <a:rPr lang="en-GB" altLang="en-US"/>
              <a:pPr>
                <a:defRPr/>
              </a:pPr>
              <a:t>‹#›</a:t>
            </a:fld>
            <a:endParaRPr lang="en-GB" altLang="en-US"/>
          </a:p>
        </p:txBody>
      </p:sp>
    </p:spTree>
    <p:extLst>
      <p:ext uri="{BB962C8B-B14F-4D97-AF65-F5344CB8AC3E}">
        <p14:creationId xmlns:p14="http://schemas.microsoft.com/office/powerpoint/2010/main" val="3791740177"/>
      </p:ext>
    </p:extLst>
  </p:cSld>
  <p:clrMapOvr>
    <a:masterClrMapping/>
  </p:clrMapOvr>
  <p:transition spd="slow">
    <p:pull dir="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a:t>Click to edit Master title style</a:t>
            </a:r>
            <a:endParaRPr lang="en-ZA"/>
          </a:p>
        </p:txBody>
      </p:sp>
      <p:sp>
        <p:nvSpPr>
          <p:cNvPr id="3" name="Table Placeholder 2"/>
          <p:cNvSpPr>
            <a:spLocks noGrp="1"/>
          </p:cNvSpPr>
          <p:nvPr>
            <p:ph type="tbl" idx="1"/>
          </p:nvPr>
        </p:nvSpPr>
        <p:spPr>
          <a:xfrm>
            <a:off x="685800" y="1557338"/>
            <a:ext cx="7772400" cy="5111750"/>
          </a:xfrm>
        </p:spPr>
        <p:txBody>
          <a:bodyPr/>
          <a:lstStyle/>
          <a:p>
            <a:pPr lvl="0"/>
            <a:endParaRPr lang="en-ZA" noProof="0"/>
          </a:p>
        </p:txBody>
      </p:sp>
      <p:sp>
        <p:nvSpPr>
          <p:cNvPr id="4" name="Date Placeholder 3">
            <a:extLst>
              <a:ext uri="{FF2B5EF4-FFF2-40B4-BE49-F238E27FC236}">
                <a16:creationId xmlns:a16="http://schemas.microsoft.com/office/drawing/2014/main" id="{ADB23F75-FBD3-4CA6-A883-5C0529175C51}"/>
              </a:ext>
            </a:extLst>
          </p:cNvPr>
          <p:cNvSpPr>
            <a:spLocks noGrp="1"/>
          </p:cNvSpPr>
          <p:nvPr>
            <p:ph type="dt" sz="half" idx="10"/>
          </p:nvPr>
        </p:nvSpPr>
        <p:spPr/>
        <p:txBody>
          <a:bodyPr/>
          <a:lstStyle>
            <a:lvl1pPr>
              <a:defRPr>
                <a:cs typeface="Arial" panose="020B0604020202020204" pitchFamily="34" charset="0"/>
              </a:defRPr>
            </a:lvl1pPr>
          </a:lstStyle>
          <a:p>
            <a:pPr>
              <a:defRPr/>
            </a:pPr>
            <a:endParaRPr lang="en-GB" altLang="en-US"/>
          </a:p>
        </p:txBody>
      </p:sp>
      <p:sp>
        <p:nvSpPr>
          <p:cNvPr id="5" name="Footer Placeholder 4">
            <a:extLst>
              <a:ext uri="{FF2B5EF4-FFF2-40B4-BE49-F238E27FC236}">
                <a16:creationId xmlns:a16="http://schemas.microsoft.com/office/drawing/2014/main" id="{0212DA0A-61F5-451E-8AC0-513544F2AEFC}"/>
              </a:ext>
            </a:extLst>
          </p:cNvPr>
          <p:cNvSpPr>
            <a:spLocks noGrp="1"/>
          </p:cNvSpPr>
          <p:nvPr>
            <p:ph type="ftr" sz="quarter" idx="11"/>
          </p:nvPr>
        </p:nvSpPr>
        <p:spPr/>
        <p:txBody>
          <a:bodyPr/>
          <a:lstStyle>
            <a:lvl1pPr algn="l">
              <a:defRPr>
                <a:cs typeface="Arial" panose="020B0604020202020204" pitchFamily="34" charset="0"/>
              </a:defRPr>
            </a:lvl1pPr>
          </a:lstStyle>
          <a:p>
            <a:pPr>
              <a:defRPr/>
            </a:pPr>
            <a:endParaRPr lang="en-GB" altLang="en-US"/>
          </a:p>
        </p:txBody>
      </p:sp>
      <p:sp>
        <p:nvSpPr>
          <p:cNvPr id="6" name="Slide Number Placeholder 5">
            <a:extLst>
              <a:ext uri="{FF2B5EF4-FFF2-40B4-BE49-F238E27FC236}">
                <a16:creationId xmlns:a16="http://schemas.microsoft.com/office/drawing/2014/main" id="{E79DF8CC-D5E8-41EE-8C8A-0A16EA2B7D09}"/>
              </a:ext>
            </a:extLst>
          </p:cNvPr>
          <p:cNvSpPr>
            <a:spLocks noGrp="1"/>
          </p:cNvSpPr>
          <p:nvPr>
            <p:ph type="sldNum" sz="quarter" idx="12"/>
          </p:nvPr>
        </p:nvSpPr>
        <p:spPr/>
        <p:txBody>
          <a:bodyPr/>
          <a:lstStyle>
            <a:lvl1pPr>
              <a:defRPr>
                <a:cs typeface="Arial" panose="020B0604020202020204" pitchFamily="34" charset="0"/>
              </a:defRPr>
            </a:lvl1pPr>
          </a:lstStyle>
          <a:p>
            <a:pPr>
              <a:defRPr/>
            </a:pPr>
            <a:fld id="{727F5E95-E49B-42B3-9212-5469EBAB614A}" type="slidenum">
              <a:rPr lang="en-GB" altLang="en-US"/>
              <a:pPr>
                <a:defRPr/>
              </a:pPr>
              <a:t>‹#›</a:t>
            </a:fld>
            <a:endParaRPr lang="en-GB" altLang="en-US"/>
          </a:p>
        </p:txBody>
      </p:sp>
    </p:spTree>
    <p:extLst>
      <p:ext uri="{BB962C8B-B14F-4D97-AF65-F5344CB8AC3E}">
        <p14:creationId xmlns:p14="http://schemas.microsoft.com/office/powerpoint/2010/main" val="4052248499"/>
      </p:ext>
    </p:extLst>
  </p:cSld>
  <p:clrMapOvr>
    <a:masterClrMapping/>
  </p:clrMapOvr>
  <p:transition spd="slow">
    <p:pull dir="rd"/>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showMasterPhAnim="0" preserve="1" userDrawn="1">
  <p:cSld name="Title Slide">
    <p:spTree>
      <p:nvGrpSpPr>
        <p:cNvPr id="1" name=""/>
        <p:cNvGrpSpPr/>
        <p:nvPr/>
      </p:nvGrpSpPr>
      <p:grpSpPr>
        <a:xfrm>
          <a:off x="0" y="0"/>
          <a:ext cx="0" cy="0"/>
          <a:chOff x="0" y="0"/>
          <a:chExt cx="0" cy="0"/>
        </a:xfrm>
      </p:grpSpPr>
      <p:sp>
        <p:nvSpPr>
          <p:cNvPr id="29699" name="Rectangle 3"/>
          <p:cNvSpPr>
            <a:spLocks noGrp="1" noChangeArrowheads="1"/>
          </p:cNvSpPr>
          <p:nvPr>
            <p:ph type="ctrTitle"/>
          </p:nvPr>
        </p:nvSpPr>
        <p:spPr>
          <a:xfrm>
            <a:off x="755576" y="188640"/>
            <a:ext cx="7772400" cy="1143000"/>
          </a:xfrm>
        </p:spPr>
        <p:txBody>
          <a:bodyPr anchor="b"/>
          <a:lstStyle>
            <a:lvl1pPr>
              <a:defRPr/>
            </a:lvl1pPr>
          </a:lstStyle>
          <a:p>
            <a:r>
              <a:rPr lang="en-US" dirty="0"/>
              <a:t>Click to edit Master title style</a:t>
            </a:r>
          </a:p>
        </p:txBody>
      </p:sp>
    </p:spTree>
    <p:extLst>
      <p:ext uri="{BB962C8B-B14F-4D97-AF65-F5344CB8AC3E}">
        <p14:creationId xmlns:p14="http://schemas.microsoft.com/office/powerpoint/2010/main" val="523669051"/>
      </p:ext>
    </p:extLst>
  </p:cSld>
  <p:clrMapOvr>
    <a:masterClrMapping/>
  </p:clrMapOvr>
  <p:transition spd="slow">
    <p:pull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0814"/>
            <a:ext cx="3886200" cy="4351338"/>
          </a:xfrm>
        </p:spPr>
        <p:txBody>
          <a:bodyPr/>
          <a:lstStyle>
            <a:lvl1pPr>
              <a:defRPr baseline="0">
                <a:solidFill>
                  <a:srgbClr val="5F5F5F"/>
                </a:solidFill>
              </a:defRPr>
            </a:lvl1pPr>
            <a:lvl2pPr>
              <a:defRPr baseline="0">
                <a:solidFill>
                  <a:srgbClr val="5F5F5F"/>
                </a:solidFill>
              </a:defRPr>
            </a:lvl2pPr>
            <a:lvl3pPr>
              <a:defRPr baseline="0">
                <a:solidFill>
                  <a:srgbClr val="5F5F5F"/>
                </a:solidFill>
              </a:defRPr>
            </a:lvl3pPr>
            <a:lvl4pPr>
              <a:defRPr baseline="0">
                <a:solidFill>
                  <a:srgbClr val="5F5F5F"/>
                </a:solidFill>
              </a:defRPr>
            </a:lvl4pPr>
            <a:lvl5pPr>
              <a:defRPr baseline="0">
                <a:solidFill>
                  <a:srgbClr val="5F5F5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460814"/>
            <a:ext cx="3886200" cy="4351338"/>
          </a:xfrm>
        </p:spPr>
        <p:txBody>
          <a:bodyPr/>
          <a:lstStyle>
            <a:lvl1pPr>
              <a:defRPr baseline="0">
                <a:solidFill>
                  <a:srgbClr val="5F5F5F"/>
                </a:solidFill>
              </a:defRPr>
            </a:lvl1pPr>
            <a:lvl2pPr>
              <a:defRPr baseline="0">
                <a:solidFill>
                  <a:srgbClr val="5F5F5F"/>
                </a:solidFill>
              </a:defRPr>
            </a:lvl2pPr>
            <a:lvl3pPr>
              <a:defRPr baseline="0">
                <a:solidFill>
                  <a:srgbClr val="5F5F5F"/>
                </a:solidFill>
              </a:defRPr>
            </a:lvl3pPr>
            <a:lvl4pPr>
              <a:defRPr baseline="0">
                <a:solidFill>
                  <a:srgbClr val="5F5F5F"/>
                </a:solidFill>
              </a:defRPr>
            </a:lvl4pPr>
            <a:lvl5pPr>
              <a:defRPr baseline="0">
                <a:solidFill>
                  <a:srgbClr val="5F5F5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8C77CE50-5963-481A-9D3D-C07DC875A01D}" type="datetimeFigureOut">
              <a:rPr lang="en-ZA" smtClean="0"/>
              <a:t>2019/08/29</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40D4D0C-CC2E-4E33-B322-7C7BCA016139}" type="slidenum">
              <a:rPr lang="en-ZA" smtClean="0"/>
              <a:t>‹#›</a:t>
            </a:fld>
            <a:endParaRPr lang="en-ZA"/>
          </a:p>
        </p:txBody>
      </p:sp>
      <p:sp>
        <p:nvSpPr>
          <p:cNvPr id="11" name="Title 1"/>
          <p:cNvSpPr>
            <a:spLocks noGrp="1"/>
          </p:cNvSpPr>
          <p:nvPr>
            <p:ph type="title"/>
          </p:nvPr>
        </p:nvSpPr>
        <p:spPr>
          <a:xfrm>
            <a:off x="113740" y="126708"/>
            <a:ext cx="5150718" cy="903102"/>
          </a:xfrm>
        </p:spPr>
        <p:txBody>
          <a:bodyPr>
            <a:normAutofit/>
          </a:bodyPr>
          <a:lstStyle>
            <a:lvl1pPr>
              <a:defRPr sz="2800" baseline="0">
                <a:solidFill>
                  <a:schemeClr val="bg1"/>
                </a:solidFill>
                <a:latin typeface="Arial" panose="020B0604020202020204" pitchFamily="34" charset="0"/>
              </a:defRPr>
            </a:lvl1pPr>
          </a:lstStyle>
          <a:p>
            <a:r>
              <a:rPr lang="en-US" dirty="0"/>
              <a:t>Click to edit Master title style</a:t>
            </a: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2115" y="136524"/>
            <a:ext cx="828145" cy="614431"/>
          </a:xfrm>
          <a:prstGeom prst="rect">
            <a:avLst/>
          </a:prstGeom>
        </p:spPr>
      </p:pic>
    </p:spTree>
    <p:extLst>
      <p:ext uri="{BB962C8B-B14F-4D97-AF65-F5344CB8AC3E}">
        <p14:creationId xmlns:p14="http://schemas.microsoft.com/office/powerpoint/2010/main" val="26357163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8840295"/>
      </p:ext>
    </p:extLst>
  </p:cSld>
  <p:clrMapOvr>
    <a:masterClrMapping/>
  </p:clrMapOvr>
  <p:transition spd="slow">
    <p:pull dir="rd"/>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89394929"/>
      </p:ext>
    </p:extLst>
  </p:cSld>
  <p:clrMapOvr>
    <a:masterClrMapping/>
  </p:clrMapOvr>
  <p:transition spd="slow">
    <p:pull dir="rd"/>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65718864"/>
      </p:ext>
    </p:extLst>
  </p:cSld>
  <p:clrMapOvr>
    <a:masterClrMapping/>
  </p:clrMapOvr>
  <p:transition spd="slow">
    <p:pull dir="rd"/>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8283632"/>
      </p:ext>
    </p:extLst>
  </p:cSld>
  <p:clrMapOvr>
    <a:masterClrMapping/>
  </p:clrMapOvr>
  <p:transition spd="slow">
    <p:pull dir="rd"/>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746875643"/>
      </p:ext>
    </p:extLst>
  </p:cSld>
  <p:clrMapOvr>
    <a:masterClrMapping/>
  </p:clrMapOvr>
  <p:transition spd="slow">
    <p:pull dir="rd"/>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showMasterPhAnim="0" userDrawn="1">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FD23077-D57A-4374-A5DD-B9969A2F1B15}"/>
              </a:ext>
            </a:extLst>
          </p:cNvPr>
          <p:cNvSpPr/>
          <p:nvPr userDrawn="1"/>
        </p:nvSpPr>
        <p:spPr>
          <a:xfrm>
            <a:off x="3276600" y="1858963"/>
            <a:ext cx="5410200" cy="46037"/>
          </a:xfrm>
          <a:prstGeom prst="rect">
            <a:avLst/>
          </a:prstGeom>
          <a:gradFill>
            <a:gsLst>
              <a:gs pos="0">
                <a:schemeClr val="bg1">
                  <a:alpha val="0"/>
                </a:schemeClr>
              </a:gs>
              <a:gs pos="39999">
                <a:srgbClr val="85C2FF"/>
              </a:gs>
              <a:gs pos="70000">
                <a:srgbClr val="C4D6EB"/>
              </a:gs>
              <a:gs pos="100000">
                <a:srgbClr val="FFEBF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ZA">
              <a:solidFill>
                <a:srgbClr val="FFFFFF"/>
              </a:solidFill>
            </a:endParaRPr>
          </a:p>
        </p:txBody>
      </p:sp>
    </p:spTree>
    <p:extLst>
      <p:ext uri="{BB962C8B-B14F-4D97-AF65-F5344CB8AC3E}">
        <p14:creationId xmlns:p14="http://schemas.microsoft.com/office/powerpoint/2010/main" val="1553945796"/>
      </p:ext>
    </p:extLst>
  </p:cSld>
  <p:clrMapOvr>
    <a:masterClrMapping/>
  </p:clrMapOvr>
  <p:transition spd="slow">
    <p:pull dir="rd"/>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5664645"/>
      </p:ext>
    </p:extLst>
  </p:cSld>
  <p:clrMapOvr>
    <a:masterClrMapping/>
  </p:clrMapOvr>
  <p:transition spd="slow">
    <p:pull dir="rd"/>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1681674392"/>
      </p:ext>
    </p:extLst>
  </p:cSld>
  <p:clrMapOvr>
    <a:masterClrMapping/>
  </p:clrMapOvr>
  <p:transition spd="slow">
    <p:pull dir="rd"/>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417320424"/>
      </p:ext>
    </p:extLst>
  </p:cSld>
  <p:clrMapOvr>
    <a:masterClrMapping/>
  </p:clrMapOvr>
  <p:transition spd="slow">
    <p:pull dir="rd"/>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27156834"/>
      </p:ext>
    </p:extLst>
  </p:cSld>
  <p:clrMapOvr>
    <a:masterClrMapping/>
  </p:clrMapOvr>
  <p:transition spd="slow">
    <p:pull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2559" y="1438830"/>
            <a:ext cx="3868340" cy="823912"/>
          </a:xfrm>
        </p:spPr>
        <p:txBody>
          <a:bodyPr anchor="b"/>
          <a:lstStyle>
            <a:lvl1pPr marL="0" indent="0">
              <a:buNone/>
              <a:defRPr sz="2400" b="1" i="0" baseline="0">
                <a:solidFill>
                  <a:srgbClr val="5F5F5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612559" y="2262742"/>
            <a:ext cx="3868340" cy="3684588"/>
          </a:xfrm>
        </p:spPr>
        <p:txBody>
          <a:bodyPr/>
          <a:lstStyle>
            <a:lvl1pPr>
              <a:defRPr baseline="0">
                <a:solidFill>
                  <a:srgbClr val="5F5F5F"/>
                </a:solidFill>
              </a:defRPr>
            </a:lvl1pPr>
            <a:lvl2pPr>
              <a:defRPr baseline="0">
                <a:solidFill>
                  <a:srgbClr val="5F5F5F"/>
                </a:solidFill>
              </a:defRPr>
            </a:lvl2pPr>
            <a:lvl3pPr>
              <a:defRPr baseline="0">
                <a:solidFill>
                  <a:srgbClr val="5F5F5F"/>
                </a:solidFill>
              </a:defRPr>
            </a:lvl3pPr>
            <a:lvl4pPr>
              <a:defRPr baseline="0">
                <a:solidFill>
                  <a:srgbClr val="5F5F5F"/>
                </a:solidFill>
              </a:defRPr>
            </a:lvl4pPr>
            <a:lvl5pPr>
              <a:defRPr baseline="0">
                <a:solidFill>
                  <a:srgbClr val="5F5F5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11867" y="1438830"/>
            <a:ext cx="3887391" cy="823912"/>
          </a:xfrm>
        </p:spPr>
        <p:txBody>
          <a:bodyPr anchor="b"/>
          <a:lstStyle>
            <a:lvl1pPr marL="0" indent="0">
              <a:buNone/>
              <a:defRPr sz="2400" b="1" baseline="0">
                <a:solidFill>
                  <a:srgbClr val="5F5F5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11867" y="2262742"/>
            <a:ext cx="3887391" cy="3684588"/>
          </a:xfrm>
        </p:spPr>
        <p:txBody>
          <a:bodyPr/>
          <a:lstStyle>
            <a:lvl1pPr>
              <a:defRPr baseline="0">
                <a:solidFill>
                  <a:srgbClr val="5F5F5F"/>
                </a:solidFill>
              </a:defRPr>
            </a:lvl1pPr>
            <a:lvl2pPr>
              <a:defRPr baseline="0">
                <a:solidFill>
                  <a:srgbClr val="5F5F5F"/>
                </a:solidFill>
              </a:defRPr>
            </a:lvl2pPr>
            <a:lvl3pPr>
              <a:defRPr baseline="0">
                <a:solidFill>
                  <a:srgbClr val="5F5F5F"/>
                </a:solidFill>
              </a:defRPr>
            </a:lvl3pPr>
            <a:lvl4pPr>
              <a:defRPr baseline="0">
                <a:solidFill>
                  <a:srgbClr val="5F5F5F"/>
                </a:solidFill>
              </a:defRPr>
            </a:lvl4pPr>
            <a:lvl5pPr>
              <a:defRPr baseline="0">
                <a:solidFill>
                  <a:srgbClr val="5F5F5F"/>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C77CE50-5963-481A-9D3D-C07DC875A01D}" type="datetimeFigureOut">
              <a:rPr lang="en-ZA" smtClean="0"/>
              <a:t>2019/08/29</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40D4D0C-CC2E-4E33-B322-7C7BCA016139}" type="slidenum">
              <a:rPr lang="en-ZA" smtClean="0"/>
              <a:t>‹#›</a:t>
            </a:fld>
            <a:endParaRPr lang="en-ZA"/>
          </a:p>
        </p:txBody>
      </p:sp>
      <p:sp>
        <p:nvSpPr>
          <p:cNvPr id="14" name="Title 1"/>
          <p:cNvSpPr>
            <a:spLocks noGrp="1"/>
          </p:cNvSpPr>
          <p:nvPr>
            <p:ph type="title"/>
          </p:nvPr>
        </p:nvSpPr>
        <p:spPr>
          <a:xfrm>
            <a:off x="113740" y="126708"/>
            <a:ext cx="5150718" cy="903102"/>
          </a:xfrm>
        </p:spPr>
        <p:txBody>
          <a:bodyPr>
            <a:normAutofit/>
          </a:bodyPr>
          <a:lstStyle>
            <a:lvl1pPr>
              <a:defRPr sz="2800" baseline="0">
                <a:solidFill>
                  <a:schemeClr val="bg1"/>
                </a:solidFill>
                <a:latin typeface="Arial" panose="020B0604020202020204" pitchFamily="34" charset="0"/>
              </a:defRPr>
            </a:lvl1pPr>
          </a:lstStyle>
          <a:p>
            <a:r>
              <a:rPr lang="en-US" dirty="0"/>
              <a:t>Click to edit Master title style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101277" y="136524"/>
            <a:ext cx="828145" cy="614431"/>
          </a:xfrm>
          <a:prstGeom prst="rect">
            <a:avLst/>
          </a:prstGeom>
        </p:spPr>
      </p:pic>
    </p:spTree>
    <p:extLst>
      <p:ext uri="{BB962C8B-B14F-4D97-AF65-F5344CB8AC3E}">
        <p14:creationId xmlns:p14="http://schemas.microsoft.com/office/powerpoint/2010/main" val="42094861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52669"/>
      </p:ext>
    </p:extLst>
  </p:cSld>
  <p:clrMapOvr>
    <a:masterClrMapping/>
  </p:clrMapOvr>
  <p:transition spd="slow">
    <p:pull dir="rd"/>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633938530"/>
      </p:ext>
    </p:extLst>
  </p:cSld>
  <p:clrMapOvr>
    <a:masterClrMapping/>
  </p:clrMapOvr>
  <p:transition spd="slow">
    <p:pull dir="rd"/>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42389687"/>
      </p:ext>
    </p:extLst>
  </p:cSld>
  <p:clrMapOvr>
    <a:masterClrMapping/>
  </p:clrMapOvr>
  <p:transition spd="slow">
    <p:pull dir="rd"/>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613901"/>
      </p:ext>
    </p:extLst>
  </p:cSld>
  <p:clrMapOvr>
    <a:masterClrMapping/>
  </p:clrMapOvr>
  <p:transition spd="slow">
    <p:pull dir="rd"/>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88080648"/>
      </p:ext>
    </p:extLst>
  </p:cSld>
  <p:clrMapOvr>
    <a:masterClrMapping/>
  </p:clrMapOvr>
  <p:transition spd="slow">
    <p:pull dir="rd"/>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49723620"/>
      </p:ext>
    </p:extLst>
  </p:cSld>
  <p:clrMapOvr>
    <a:masterClrMapping/>
  </p:clrMapOvr>
  <p:transition spd="slow">
    <p:pull dir="rd"/>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940130127"/>
      </p:ext>
    </p:extLst>
  </p:cSld>
  <p:clrMapOvr>
    <a:masterClrMapping/>
  </p:clrMapOvr>
  <p:transition spd="slow">
    <p:pull dir="rd"/>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726193963"/>
      </p:ext>
    </p:extLst>
  </p:cSld>
  <p:clrMapOvr>
    <a:masterClrMapping/>
  </p:clrMapOvr>
  <p:transition spd="slow">
    <p:pull dir="rd"/>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85800" y="116632"/>
            <a:ext cx="7772400" cy="1143000"/>
          </a:xfrm>
        </p:spPr>
        <p:txBody>
          <a:bodyPr/>
          <a:lstStyle>
            <a:lvl1pPr>
              <a:defRPr sz="4000" b="1"/>
            </a:lvl1pPr>
          </a:lstStyle>
          <a:p>
            <a:r>
              <a:rPr lang="en-US" dirty="0"/>
              <a:t>Click to edit Master title style</a:t>
            </a:r>
            <a:endParaRPr lang="en-ZA" dirty="0"/>
          </a:p>
        </p:txBody>
      </p:sp>
    </p:spTree>
    <p:extLst>
      <p:ext uri="{BB962C8B-B14F-4D97-AF65-F5344CB8AC3E}">
        <p14:creationId xmlns:p14="http://schemas.microsoft.com/office/powerpoint/2010/main" val="4243783550"/>
      </p:ext>
    </p:extLst>
  </p:cSld>
  <p:clrMapOvr>
    <a:masterClrMapping/>
  </p:clrMapOvr>
  <p:transition spd="slow">
    <p:pull dir="rd"/>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ZA"/>
          </a:p>
        </p:txBody>
      </p:sp>
    </p:spTree>
    <p:extLst>
      <p:ext uri="{BB962C8B-B14F-4D97-AF65-F5344CB8AC3E}">
        <p14:creationId xmlns:p14="http://schemas.microsoft.com/office/powerpoint/2010/main" val="3847126857"/>
      </p:ext>
    </p:extLst>
  </p:cSld>
  <p:clrMapOvr>
    <a:masterClrMapping/>
  </p:clrMapOvr>
  <p:transition spd="slow">
    <p:pull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77CE50-5963-481A-9D3D-C07DC875A01D}" type="datetimeFigureOut">
              <a:rPr lang="en-ZA" smtClean="0"/>
              <a:t>2019/08/29</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340D4D0C-CC2E-4E33-B322-7C7BCA016139}" type="slidenum">
              <a:rPr lang="en-ZA" smtClean="0"/>
              <a:t>‹#›</a:t>
            </a:fld>
            <a:endParaRPr lang="en-ZA"/>
          </a:p>
        </p:txBody>
      </p:sp>
      <p:sp>
        <p:nvSpPr>
          <p:cNvPr id="8" name="Title 1"/>
          <p:cNvSpPr txBox="1">
            <a:spLocks/>
          </p:cNvSpPr>
          <p:nvPr userDrawn="1"/>
        </p:nvSpPr>
        <p:spPr>
          <a:xfrm>
            <a:off x="113740" y="126708"/>
            <a:ext cx="5150718" cy="9031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800" kern="1200" baseline="0">
                <a:solidFill>
                  <a:schemeClr val="bg1"/>
                </a:solidFill>
                <a:latin typeface="Arial" panose="020B0604020202020204" pitchFamily="34" charset="0"/>
                <a:ea typeface="+mj-ea"/>
                <a:cs typeface="+mj-cs"/>
              </a:defRPr>
            </a:lvl1pPr>
          </a:lstStyle>
          <a:p>
            <a:r>
              <a:rPr lang="en-US" dirty="0"/>
              <a:t>Click to edit Master title style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7532" y="270827"/>
            <a:ext cx="828145" cy="614431"/>
          </a:xfrm>
          <a:prstGeom prst="rect">
            <a:avLst/>
          </a:prstGeom>
        </p:spPr>
      </p:pic>
    </p:spTree>
    <p:extLst>
      <p:ext uri="{BB962C8B-B14F-4D97-AF65-F5344CB8AC3E}">
        <p14:creationId xmlns:p14="http://schemas.microsoft.com/office/powerpoint/2010/main" val="39385979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281053571"/>
      </p:ext>
    </p:extLst>
  </p:cSld>
  <p:clrMapOvr>
    <a:masterClrMapping/>
  </p:clrMapOvr>
  <p:transition spd="slow">
    <p:pull dir="rd"/>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794276037"/>
      </p:ext>
    </p:extLst>
  </p:cSld>
  <p:clrMapOvr>
    <a:masterClrMapping/>
  </p:clrMapOvr>
  <p:transition spd="slow">
    <p:pull dir="rd"/>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943705645"/>
      </p:ext>
    </p:extLst>
  </p:cSld>
  <p:clrMapOvr>
    <a:masterClrMapping/>
  </p:clrMapOvr>
  <p:transition spd="slow">
    <p:pull dir="rd"/>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265749558"/>
      </p:ext>
    </p:extLst>
  </p:cSld>
  <p:clrMapOvr>
    <a:masterClrMapping/>
  </p:clrMapOvr>
  <p:transition spd="slow">
    <p:pull dir="rd"/>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Tree>
    <p:extLst>
      <p:ext uri="{BB962C8B-B14F-4D97-AF65-F5344CB8AC3E}">
        <p14:creationId xmlns:p14="http://schemas.microsoft.com/office/powerpoint/2010/main" val="3801207885"/>
      </p:ext>
    </p:extLst>
  </p:cSld>
  <p:clrMapOvr>
    <a:masterClrMapping/>
  </p:clrMapOvr>
  <p:transition spd="slow">
    <p:pull dir="rd"/>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885198"/>
      </p:ext>
    </p:extLst>
  </p:cSld>
  <p:clrMapOvr>
    <a:masterClrMapping/>
  </p:clrMapOvr>
  <p:transition spd="slow">
    <p:pull dir="rd"/>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28929371"/>
      </p:ext>
    </p:extLst>
  </p:cSld>
  <p:clrMapOvr>
    <a:masterClrMapping/>
  </p:clrMapOvr>
  <p:transition spd="slow">
    <p:pull dir="rd"/>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97486288"/>
      </p:ext>
    </p:extLst>
  </p:cSld>
  <p:clrMapOvr>
    <a:masterClrMapping/>
  </p:clrMapOvr>
  <p:transition spd="slow">
    <p:pull dir="rd"/>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230839396"/>
      </p:ext>
    </p:extLst>
  </p:cSld>
  <p:clrMapOvr>
    <a:masterClrMapping/>
  </p:clrMapOvr>
  <p:transition spd="slow">
    <p:pull dir="rd"/>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75432942"/>
      </p:ext>
    </p:extLst>
  </p:cSld>
  <p:clrMapOvr>
    <a:masterClrMapping/>
  </p:clrMapOvr>
  <p:transition spd="slow">
    <p:pull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77CE50-5963-481A-9D3D-C07DC875A01D}" type="datetimeFigureOut">
              <a:rPr lang="en-ZA" smtClean="0"/>
              <a:t>2019/08/29</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340D4D0C-CC2E-4E33-B322-7C7BCA016139}" type="slidenum">
              <a:rPr lang="en-ZA" smtClean="0"/>
              <a:t>‹#›</a:t>
            </a:fld>
            <a:endParaRPr lang="en-ZA"/>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07532" y="270827"/>
            <a:ext cx="828145" cy="614431"/>
          </a:xfrm>
          <a:prstGeom prst="rect">
            <a:avLst/>
          </a:prstGeom>
        </p:spPr>
      </p:pic>
    </p:spTree>
    <p:extLst>
      <p:ext uri="{BB962C8B-B14F-4D97-AF65-F5344CB8AC3E}">
        <p14:creationId xmlns:p14="http://schemas.microsoft.com/office/powerpoint/2010/main" val="16361792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801807991"/>
      </p:ext>
    </p:extLst>
  </p:cSld>
  <p:clrMapOvr>
    <a:masterClrMapping/>
  </p:clrMapOvr>
  <p:transition spd="slow">
    <p:pull dir="rd"/>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1734815"/>
      </p:ext>
    </p:extLst>
  </p:cSld>
  <p:clrMapOvr>
    <a:masterClrMapping/>
  </p:clrMapOvr>
  <p:transition spd="slow">
    <p:pull dir="rd"/>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071218555"/>
      </p:ext>
    </p:extLst>
  </p:cSld>
  <p:clrMapOvr>
    <a:masterClrMapping/>
  </p:clrMapOvr>
  <p:transition spd="slow">
    <p:pull dir="rd"/>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558"/>
      </p:ext>
    </p:extLst>
  </p:cSld>
  <p:clrMapOvr>
    <a:masterClrMapping/>
  </p:clrMapOvr>
  <p:transition spd="slow">
    <p:pull dir="rd"/>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4973142"/>
      </p:ext>
    </p:extLst>
  </p:cSld>
  <p:clrMapOvr>
    <a:masterClrMapping/>
  </p:clrMapOvr>
  <p:transition spd="slow">
    <p:pull dir="rd"/>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5313335"/>
      </p:ext>
    </p:extLst>
  </p:cSld>
  <p:clrMapOvr>
    <a:masterClrMapping/>
  </p:clrMapOvr>
  <p:transition spd="slow">
    <p:pull dir="rd"/>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1751753"/>
      </p:ext>
    </p:extLst>
  </p:cSld>
  <p:clrMapOvr>
    <a:masterClrMapping/>
  </p:clrMapOvr>
  <p:transition spd="slow">
    <p:pull dir="rd"/>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46283691"/>
      </p:ext>
    </p:extLst>
  </p:cSld>
  <p:clrMapOvr>
    <a:masterClrMapping/>
  </p:clrMapOvr>
  <p:transition spd="slow">
    <p:pull dir="rd"/>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79137759"/>
      </p:ext>
    </p:extLst>
  </p:cSld>
  <p:clrMapOvr>
    <a:masterClrMapping/>
  </p:clrMapOvr>
  <p:transition spd="slow">
    <p:pull dir="rd"/>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3004575"/>
      </p:ext>
    </p:extLst>
  </p:cSld>
  <p:clrMapOvr>
    <a:masterClrMapping/>
  </p:clrMapOvr>
  <p:transition spd="slow">
    <p:pull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stretch>
            <a:fillRect/>
          </a:stretch>
        </p:blipFill>
        <p:spPr>
          <a:xfrm>
            <a:off x="-397" y="-297"/>
            <a:ext cx="9144793" cy="6858594"/>
          </a:xfrm>
          <a:prstGeom prst="rect">
            <a:avLst/>
          </a:prstGeom>
        </p:spPr>
      </p:pic>
      <p:sp>
        <p:nvSpPr>
          <p:cNvPr id="2" name="Title 1"/>
          <p:cNvSpPr>
            <a:spLocks noGrp="1"/>
          </p:cNvSpPr>
          <p:nvPr>
            <p:ph type="title"/>
          </p:nvPr>
        </p:nvSpPr>
        <p:spPr>
          <a:xfrm>
            <a:off x="629841" y="865569"/>
            <a:ext cx="2949178" cy="1600200"/>
          </a:xfrm>
        </p:spPr>
        <p:txBody>
          <a:bodyPr anchor="b"/>
          <a:lstStyle>
            <a:lvl1pPr>
              <a:defRPr sz="3200" baseline="0">
                <a:solidFill>
                  <a:srgbClr val="5F5F5F"/>
                </a:solidFill>
              </a:defRPr>
            </a:lvl1pPr>
          </a:lstStyle>
          <a:p>
            <a:r>
              <a:rPr lang="en-US" dirty="0"/>
              <a:t>Click to edit Master title style</a:t>
            </a:r>
          </a:p>
        </p:txBody>
      </p:sp>
      <p:sp>
        <p:nvSpPr>
          <p:cNvPr id="3" name="Content Placeholder 2"/>
          <p:cNvSpPr>
            <a:spLocks noGrp="1"/>
          </p:cNvSpPr>
          <p:nvPr>
            <p:ph idx="1"/>
          </p:nvPr>
        </p:nvSpPr>
        <p:spPr>
          <a:xfrm>
            <a:off x="3887391" y="1395795"/>
            <a:ext cx="4629150" cy="4873625"/>
          </a:xfrm>
        </p:spPr>
        <p:txBody>
          <a:bodyPr/>
          <a:lstStyle>
            <a:lvl1pPr>
              <a:defRPr sz="3200" baseline="0">
                <a:solidFill>
                  <a:srgbClr val="5F5F5F"/>
                </a:solidFill>
              </a:defRPr>
            </a:lvl1pPr>
            <a:lvl2pPr>
              <a:defRPr sz="2800" baseline="0">
                <a:solidFill>
                  <a:srgbClr val="5F5F5F"/>
                </a:solidFill>
              </a:defRPr>
            </a:lvl2pPr>
            <a:lvl3pPr>
              <a:defRPr sz="2400" baseline="0">
                <a:solidFill>
                  <a:srgbClr val="5F5F5F"/>
                </a:solidFill>
              </a:defRPr>
            </a:lvl3pPr>
            <a:lvl4pPr>
              <a:defRPr sz="2000" baseline="0">
                <a:solidFill>
                  <a:srgbClr val="5F5F5F"/>
                </a:solidFill>
              </a:defRPr>
            </a:lvl4pPr>
            <a:lvl5pPr>
              <a:defRPr sz="2000" baseline="0">
                <a:solidFill>
                  <a:srgbClr val="5F5F5F"/>
                </a:solidFill>
              </a:defRPr>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465769"/>
            <a:ext cx="2949178" cy="3811588"/>
          </a:xfrm>
        </p:spPr>
        <p:txBody>
          <a:bodyPr/>
          <a:lstStyle>
            <a:lvl1pPr marL="0" indent="0">
              <a:buNone/>
              <a:defRPr sz="1600" baseline="0">
                <a:solidFill>
                  <a:srgbClr val="5F5F5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lvl1pPr>
              <a:defRPr baseline="0">
                <a:solidFill>
                  <a:schemeClr val="bg1"/>
                </a:solidFill>
              </a:defRPr>
            </a:lvl1pPr>
          </a:lstStyle>
          <a:p>
            <a:fld id="{8C77CE50-5963-481A-9D3D-C07DC875A01D}" type="datetimeFigureOut">
              <a:rPr lang="en-ZA" smtClean="0"/>
              <a:pPr/>
              <a:t>2019/08/29</a:t>
            </a:fld>
            <a:endParaRPr lang="en-ZA" dirty="0"/>
          </a:p>
        </p:txBody>
      </p:sp>
      <p:sp>
        <p:nvSpPr>
          <p:cNvPr id="6" name="Footer Placeholder 5"/>
          <p:cNvSpPr>
            <a:spLocks noGrp="1"/>
          </p:cNvSpPr>
          <p:nvPr>
            <p:ph type="ftr" sz="quarter" idx="11"/>
          </p:nvPr>
        </p:nvSpPr>
        <p:spPr/>
        <p:txBody>
          <a:bodyPr/>
          <a:lstStyle>
            <a:lvl1pPr>
              <a:defRPr baseline="0">
                <a:solidFill>
                  <a:schemeClr val="bg1"/>
                </a:solidFill>
              </a:defRPr>
            </a:lvl1pPr>
          </a:lstStyle>
          <a:p>
            <a:endParaRPr lang="en-ZA" dirty="0"/>
          </a:p>
        </p:txBody>
      </p:sp>
      <p:sp>
        <p:nvSpPr>
          <p:cNvPr id="7" name="Slide Number Placeholder 6"/>
          <p:cNvSpPr>
            <a:spLocks noGrp="1"/>
          </p:cNvSpPr>
          <p:nvPr>
            <p:ph type="sldNum" sz="quarter" idx="12"/>
          </p:nvPr>
        </p:nvSpPr>
        <p:spPr/>
        <p:txBody>
          <a:bodyPr/>
          <a:lstStyle>
            <a:lvl1pPr>
              <a:defRPr baseline="0">
                <a:solidFill>
                  <a:schemeClr val="bg1"/>
                </a:solidFill>
              </a:defRPr>
            </a:lvl1pPr>
          </a:lstStyle>
          <a:p>
            <a:fld id="{340D4D0C-CC2E-4E33-B322-7C7BCA016139}" type="slidenum">
              <a:rPr lang="en-ZA" smtClean="0"/>
              <a:pPr/>
              <a:t>‹#›</a:t>
            </a:fld>
            <a:endParaRPr lang="en-ZA"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007532" y="270827"/>
            <a:ext cx="828145" cy="614431"/>
          </a:xfrm>
          <a:prstGeom prst="rect">
            <a:avLst/>
          </a:prstGeom>
        </p:spPr>
      </p:pic>
    </p:spTree>
    <p:extLst>
      <p:ext uri="{BB962C8B-B14F-4D97-AF65-F5344CB8AC3E}">
        <p14:creationId xmlns:p14="http://schemas.microsoft.com/office/powerpoint/2010/main" val="287468815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3657896"/>
      </p:ext>
    </p:extLst>
  </p:cSld>
  <p:clrMapOvr>
    <a:masterClrMapping/>
  </p:clrMapOvr>
  <p:transition spd="slow">
    <p:pull dir="rd"/>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817055"/>
      </p:ext>
    </p:extLst>
  </p:cSld>
  <p:clrMapOvr>
    <a:masterClrMapping/>
  </p:clrMapOvr>
  <p:transition spd="slow">
    <p:pull dir="rd"/>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4864570"/>
      </p:ext>
    </p:extLst>
  </p:cSld>
  <p:clrMapOvr>
    <a:masterClrMapping/>
  </p:clrMapOvr>
  <p:transition spd="slow">
    <p:pull dir="rd"/>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3614600"/>
      </p:ext>
    </p:extLst>
  </p:cSld>
  <p:clrMapOvr>
    <a:masterClrMapping/>
  </p:clrMapOvr>
  <p:transition spd="slow">
    <p:pull dir="rd"/>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77463159"/>
      </p:ext>
    </p:extLst>
  </p:cSld>
  <p:clrMapOvr>
    <a:masterClrMapping/>
  </p:clrMapOvr>
  <p:transition spd="slow">
    <p:pull dir="rd"/>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p:cNvSpPr>
            <a:spLocks noGrp="1"/>
          </p:cNvSpPr>
          <p:nvPr>
            <p:ph type="tbl" idx="1"/>
          </p:nvPr>
        </p:nvSpPr>
        <p:spPr>
          <a:xfrm>
            <a:off x="685800" y="1981200"/>
            <a:ext cx="7772400" cy="4114800"/>
          </a:xfrm>
        </p:spPr>
        <p:txBody>
          <a:bodyPr/>
          <a:lstStyle/>
          <a:p>
            <a:pPr lvl="0"/>
            <a:endParaRPr lang="en-US" noProof="0"/>
          </a:p>
        </p:txBody>
      </p:sp>
    </p:spTree>
    <p:extLst>
      <p:ext uri="{BB962C8B-B14F-4D97-AF65-F5344CB8AC3E}">
        <p14:creationId xmlns:p14="http://schemas.microsoft.com/office/powerpoint/2010/main" val="2181437544"/>
      </p:ext>
    </p:extLst>
  </p:cSld>
  <p:clrMapOvr>
    <a:masterClrMapping/>
  </p:clrMapOvr>
  <p:transition spd="slow">
    <p:pull dir="rd"/>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Title 1"/>
          <p:cNvSpPr>
            <a:spLocks noGrp="1"/>
          </p:cNvSpPr>
          <p:nvPr>
            <p:ph type="title"/>
          </p:nvPr>
        </p:nvSpPr>
        <p:spPr>
          <a:xfrm>
            <a:off x="113739" y="126708"/>
            <a:ext cx="8466589" cy="903102"/>
          </a:xfrm>
        </p:spPr>
        <p:txBody>
          <a:bodyPr>
            <a:normAutofit/>
          </a:bodyPr>
          <a:lstStyle>
            <a:lvl1pPr>
              <a:defRPr sz="2800" baseline="0">
                <a:solidFill>
                  <a:schemeClr val="bg1"/>
                </a:solidFill>
                <a:latin typeface="Arial" panose="020B0604020202020204" pitchFamily="34" charset="0"/>
              </a:defRPr>
            </a:lvl1pPr>
          </a:lstStyle>
          <a:p>
            <a:r>
              <a:rPr lang="en-US" dirty="0"/>
              <a:t>Click to edit Master title style</a:t>
            </a:r>
          </a:p>
        </p:txBody>
      </p:sp>
      <p:sp>
        <p:nvSpPr>
          <p:cNvPr id="12" name="Content Placeholder 2"/>
          <p:cNvSpPr>
            <a:spLocks noGrp="1"/>
          </p:cNvSpPr>
          <p:nvPr>
            <p:ph idx="1"/>
          </p:nvPr>
        </p:nvSpPr>
        <p:spPr>
          <a:xfrm>
            <a:off x="380075" y="1325563"/>
            <a:ext cx="7886700" cy="4852500"/>
          </a:xfrm>
        </p:spPr>
        <p:txBody>
          <a:bodyPr/>
          <a:lstStyle>
            <a:lvl1pPr>
              <a:defRPr sz="2400" baseline="0">
                <a:solidFill>
                  <a:srgbClr val="5F5F5F"/>
                </a:solidFill>
                <a:latin typeface="Arial" panose="020B0604020202020204" pitchFamily="34" charset="0"/>
              </a:defRPr>
            </a:lvl1pPr>
            <a:lvl2pPr>
              <a:defRPr sz="2000" baseline="0">
                <a:solidFill>
                  <a:srgbClr val="5F5F5F"/>
                </a:solidFill>
                <a:latin typeface="Arial" panose="020B0604020202020204" pitchFamily="34" charset="0"/>
              </a:defRPr>
            </a:lvl2pPr>
            <a:lvl3pPr>
              <a:defRPr sz="1800" baseline="0">
                <a:solidFill>
                  <a:srgbClr val="5F5F5F"/>
                </a:solidFill>
                <a:latin typeface="Arial" panose="020B0604020202020204" pitchFamily="34" charset="0"/>
              </a:defRPr>
            </a:lvl3pPr>
            <a:lvl4pPr>
              <a:defRPr sz="1800" baseline="0">
                <a:solidFill>
                  <a:srgbClr val="5F5F5F"/>
                </a:solidFill>
                <a:latin typeface="Arial" panose="020B0604020202020204" pitchFamily="34" charset="0"/>
              </a:defRPr>
            </a:lvl4pPr>
            <a:lvl5pPr>
              <a:defRPr sz="1800" baseline="0">
                <a:solidFill>
                  <a:srgbClr val="5F5F5F"/>
                </a:solidFill>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4796496"/>
      </p:ext>
    </p:extLst>
  </p:cSld>
  <p:clrMapOvr>
    <a:masterClrMapping/>
  </p:clrMapOvr>
  <p:transition spd="slow">
    <p:pull dir="rd"/>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PhAnim="0" preserve="1" userDrawn="1">
  <p:cSld name="Title Sl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D781C7-24A3-45E8-A7B9-26F4BEC86328}"/>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3" name="Footer Placeholder 2">
            <a:extLst>
              <a:ext uri="{FF2B5EF4-FFF2-40B4-BE49-F238E27FC236}">
                <a16:creationId xmlns:a16="http://schemas.microsoft.com/office/drawing/2014/main" id="{642FF974-F0A8-4034-8A1D-E5859ECED078}"/>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4" name="Slide Number Placeholder 3">
            <a:extLst>
              <a:ext uri="{FF2B5EF4-FFF2-40B4-BE49-F238E27FC236}">
                <a16:creationId xmlns:a16="http://schemas.microsoft.com/office/drawing/2014/main" id="{2FAE8B95-4159-4777-B09B-37F9697B9BAC}"/>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ECBF6B14-FAEC-4EC8-9A20-41E0CF123ABE}" type="slidenum">
              <a:rPr lang="en-US" altLang="en-US"/>
              <a:pPr>
                <a:defRPr/>
              </a:pPr>
              <a:t>‹#›</a:t>
            </a:fld>
            <a:endParaRPr lang="en-US" altLang="en-US"/>
          </a:p>
        </p:txBody>
      </p:sp>
    </p:spTree>
    <p:extLst>
      <p:ext uri="{BB962C8B-B14F-4D97-AF65-F5344CB8AC3E}">
        <p14:creationId xmlns:p14="http://schemas.microsoft.com/office/powerpoint/2010/main" val="3547331070"/>
      </p:ext>
    </p:extLst>
  </p:cSld>
  <p:clrMapOvr>
    <a:masterClrMapping/>
  </p:clrMapOvr>
  <p:transition spd="slow">
    <p:pull dir="rd"/>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400">
                <a:solidFill>
                  <a:srgbClr val="FFC000"/>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a:extLst>
              <a:ext uri="{FF2B5EF4-FFF2-40B4-BE49-F238E27FC236}">
                <a16:creationId xmlns:a16="http://schemas.microsoft.com/office/drawing/2014/main" id="{1E659806-97FF-475D-B5D4-6CD4260DA1BA}"/>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108855E1-9D35-483D-BBC1-9B99150C000D}"/>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6008DDBD-78EA-4339-8FAB-B1EA7E74415D}"/>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430D8185-83C9-4593-927B-765D40A467FA}" type="slidenum">
              <a:rPr lang="en-US" altLang="en-US"/>
              <a:pPr>
                <a:defRPr/>
              </a:pPr>
              <a:t>‹#›</a:t>
            </a:fld>
            <a:endParaRPr lang="en-US" altLang="en-US"/>
          </a:p>
        </p:txBody>
      </p:sp>
    </p:spTree>
    <p:extLst>
      <p:ext uri="{BB962C8B-B14F-4D97-AF65-F5344CB8AC3E}">
        <p14:creationId xmlns:p14="http://schemas.microsoft.com/office/powerpoint/2010/main" val="1444134761"/>
      </p:ext>
    </p:extLst>
  </p:cSld>
  <p:clrMapOvr>
    <a:masterClrMapping/>
  </p:clrMapOvr>
  <p:transition spd="slow">
    <p:pull dir="rd"/>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C7496FAC-0CAB-4519-B37D-E79CDE66B706}"/>
              </a:ext>
            </a:extLst>
          </p:cNvPr>
          <p:cNvSpPr>
            <a:spLocks noGrp="1" noChangeArrowheads="1"/>
          </p:cNvSpPr>
          <p:nvPr>
            <p:ph type="dt" sz="half" idx="10"/>
          </p:nvPr>
        </p:nvSpPr>
        <p:spPr/>
        <p:txBody>
          <a:bodyPr/>
          <a:lstStyle>
            <a:lvl1pPr eaLnBrk="0" hangingPunct="0">
              <a:defRPr/>
            </a:lvl1pPr>
          </a:lstStyle>
          <a:p>
            <a:pPr>
              <a:defRPr/>
            </a:pPr>
            <a:endParaRPr lang="en-US"/>
          </a:p>
        </p:txBody>
      </p:sp>
      <p:sp>
        <p:nvSpPr>
          <p:cNvPr id="5" name="Rectangle 5">
            <a:extLst>
              <a:ext uri="{FF2B5EF4-FFF2-40B4-BE49-F238E27FC236}">
                <a16:creationId xmlns:a16="http://schemas.microsoft.com/office/drawing/2014/main" id="{357DDA0C-789D-4F62-B659-ED1C6B68461E}"/>
              </a:ext>
            </a:extLst>
          </p:cNvPr>
          <p:cNvSpPr>
            <a:spLocks noGrp="1" noChangeArrowheads="1"/>
          </p:cNvSpPr>
          <p:nvPr>
            <p:ph type="ftr" sz="quarter" idx="11"/>
          </p:nvPr>
        </p:nvSpPr>
        <p:spPr/>
        <p:txBody>
          <a:bodyPr/>
          <a:lstStyle>
            <a:lvl1pPr eaLnBrk="0" hangingPunct="0">
              <a:defRPr/>
            </a:lvl1pPr>
          </a:lstStyle>
          <a:p>
            <a:pPr>
              <a:defRPr/>
            </a:pPr>
            <a:endParaRPr lang="en-US"/>
          </a:p>
        </p:txBody>
      </p:sp>
      <p:sp>
        <p:nvSpPr>
          <p:cNvPr id="6" name="Rectangle 6">
            <a:extLst>
              <a:ext uri="{FF2B5EF4-FFF2-40B4-BE49-F238E27FC236}">
                <a16:creationId xmlns:a16="http://schemas.microsoft.com/office/drawing/2014/main" id="{18BE36B9-7EBC-4E08-B5CB-B455E363FFA1}"/>
              </a:ext>
            </a:extLst>
          </p:cNvPr>
          <p:cNvSpPr>
            <a:spLocks noGrp="1" noChangeArrowheads="1"/>
          </p:cNvSpPr>
          <p:nvPr>
            <p:ph type="sldNum" sz="quarter" idx="12"/>
          </p:nvPr>
        </p:nvSpPr>
        <p:spPr/>
        <p:txBody>
          <a:bodyPr/>
          <a:lstStyle>
            <a:lvl1pPr eaLnBrk="0" hangingPunct="0">
              <a:defRPr>
                <a:latin typeface="Arial" panose="020B0604020202020204" pitchFamily="34" charset="0"/>
              </a:defRPr>
            </a:lvl1pPr>
          </a:lstStyle>
          <a:p>
            <a:pPr>
              <a:defRPr/>
            </a:pPr>
            <a:fld id="{ED636569-092B-4A6F-9F1D-EA79460E1BCD}" type="slidenum">
              <a:rPr lang="en-US" altLang="en-US"/>
              <a:pPr>
                <a:defRPr/>
              </a:pPr>
              <a:t>‹#›</a:t>
            </a:fld>
            <a:endParaRPr lang="en-US" altLang="en-US"/>
          </a:p>
        </p:txBody>
      </p:sp>
    </p:spTree>
    <p:extLst>
      <p:ext uri="{BB962C8B-B14F-4D97-AF65-F5344CB8AC3E}">
        <p14:creationId xmlns:p14="http://schemas.microsoft.com/office/powerpoint/2010/main" val="294905482"/>
      </p:ext>
    </p:extLst>
  </p:cSld>
  <p:clrMapOvr>
    <a:masterClrMapping/>
  </p:clrMapOvr>
  <p:transition spd="slow">
    <p:pull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image" Target="../media/image15.jpeg"/><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11.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image" Target="../media/image10.png"/></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134.xml"/><Relationship Id="rId2" Type="http://schemas.openxmlformats.org/officeDocument/2006/relationships/slideLayout" Target="../slideLayouts/slideLayout133.xml"/><Relationship Id="rId1" Type="http://schemas.openxmlformats.org/officeDocument/2006/relationships/slideLayout" Target="../slideLayouts/slideLayout132.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theme" Target="../theme/theme13.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theme" Target="../theme/theme15.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slideLayout" Target="../slideLayouts/slideLayout167.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5" Type="http://schemas.openxmlformats.org/officeDocument/2006/relationships/image" Target="../media/image10.png"/><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 Id="rId14" Type="http://schemas.openxmlformats.org/officeDocument/2006/relationships/image" Target="../media/image20.jpe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5.xml"/><Relationship Id="rId13" Type="http://schemas.openxmlformats.org/officeDocument/2006/relationships/slideLayout" Target="../slideLayouts/slideLayout180.xml"/><Relationship Id="rId3" Type="http://schemas.openxmlformats.org/officeDocument/2006/relationships/slideLayout" Target="../slideLayouts/slideLayout170.xml"/><Relationship Id="rId7" Type="http://schemas.openxmlformats.org/officeDocument/2006/relationships/slideLayout" Target="../slideLayouts/slideLayout174.xml"/><Relationship Id="rId12" Type="http://schemas.openxmlformats.org/officeDocument/2006/relationships/slideLayout" Target="../slideLayouts/slideLayout179.xml"/><Relationship Id="rId2" Type="http://schemas.openxmlformats.org/officeDocument/2006/relationships/slideLayout" Target="../slideLayouts/slideLayout169.xml"/><Relationship Id="rId16" Type="http://schemas.openxmlformats.org/officeDocument/2006/relationships/image" Target="../media/image10.png"/><Relationship Id="rId1" Type="http://schemas.openxmlformats.org/officeDocument/2006/relationships/slideLayout" Target="../slideLayouts/slideLayout168.xml"/><Relationship Id="rId6" Type="http://schemas.openxmlformats.org/officeDocument/2006/relationships/slideLayout" Target="../slideLayouts/slideLayout173.xml"/><Relationship Id="rId11" Type="http://schemas.openxmlformats.org/officeDocument/2006/relationships/slideLayout" Target="../slideLayouts/slideLayout178.xml"/><Relationship Id="rId5" Type="http://schemas.openxmlformats.org/officeDocument/2006/relationships/slideLayout" Target="../slideLayouts/slideLayout172.xml"/><Relationship Id="rId15" Type="http://schemas.openxmlformats.org/officeDocument/2006/relationships/image" Target="../media/image9.jpeg"/><Relationship Id="rId10" Type="http://schemas.openxmlformats.org/officeDocument/2006/relationships/slideLayout" Target="../slideLayouts/slideLayout177.xml"/><Relationship Id="rId4" Type="http://schemas.openxmlformats.org/officeDocument/2006/relationships/slideLayout" Target="../slideLayouts/slideLayout171.xml"/><Relationship Id="rId9" Type="http://schemas.openxmlformats.org/officeDocument/2006/relationships/slideLayout" Target="../slideLayouts/slideLayout176.xml"/><Relationship Id="rId1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8.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10" Type="http://schemas.openxmlformats.org/officeDocument/2006/relationships/theme" Target="../theme/theme17.xml"/><Relationship Id="rId4" Type="http://schemas.openxmlformats.org/officeDocument/2006/relationships/slideLayout" Target="../slideLayouts/slideLayout184.xml"/><Relationship Id="rId9" Type="http://schemas.openxmlformats.org/officeDocument/2006/relationships/slideLayout" Target="../slideLayouts/slideLayout189.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7.xml"/><Relationship Id="rId13" Type="http://schemas.openxmlformats.org/officeDocument/2006/relationships/image" Target="../media/image21.jpeg"/><Relationship Id="rId3" Type="http://schemas.openxmlformats.org/officeDocument/2006/relationships/slideLayout" Target="../slideLayouts/slideLayout192.xml"/><Relationship Id="rId7" Type="http://schemas.openxmlformats.org/officeDocument/2006/relationships/slideLayout" Target="../slideLayouts/slideLayout196.xml"/><Relationship Id="rId12" Type="http://schemas.openxmlformats.org/officeDocument/2006/relationships/theme" Target="../theme/theme18.xml"/><Relationship Id="rId2" Type="http://schemas.openxmlformats.org/officeDocument/2006/relationships/slideLayout" Target="../slideLayouts/slideLayout191.xml"/><Relationship Id="rId1" Type="http://schemas.openxmlformats.org/officeDocument/2006/relationships/slideLayout" Target="../slideLayouts/slideLayout190.xml"/><Relationship Id="rId6" Type="http://schemas.openxmlformats.org/officeDocument/2006/relationships/slideLayout" Target="../slideLayouts/slideLayout195.xml"/><Relationship Id="rId11" Type="http://schemas.openxmlformats.org/officeDocument/2006/relationships/slideLayout" Target="../slideLayouts/slideLayout200.xml"/><Relationship Id="rId5" Type="http://schemas.openxmlformats.org/officeDocument/2006/relationships/slideLayout" Target="../slideLayouts/slideLayout194.xml"/><Relationship Id="rId10" Type="http://schemas.openxmlformats.org/officeDocument/2006/relationships/slideLayout" Target="../slideLayouts/slideLayout199.xml"/><Relationship Id="rId4" Type="http://schemas.openxmlformats.org/officeDocument/2006/relationships/slideLayout" Target="../slideLayouts/slideLayout193.xml"/><Relationship Id="rId9" Type="http://schemas.openxmlformats.org/officeDocument/2006/relationships/slideLayout" Target="../slideLayouts/slideLayout19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9.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0.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10.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9.jpe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2.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10" Type="http://schemas.openxmlformats.org/officeDocument/2006/relationships/image" Target="../media/image13.jpeg"/><Relationship Id="rId4" Type="http://schemas.openxmlformats.org/officeDocument/2006/relationships/slideLayout" Target="../slideLayouts/slideLayout52.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18" Type="http://schemas.openxmlformats.org/officeDocument/2006/relationships/theme" Target="../theme/theme8.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17" Type="http://schemas.openxmlformats.org/officeDocument/2006/relationships/slideLayout" Target="../slideLayouts/slideLayout96.xml"/><Relationship Id="rId2" Type="http://schemas.openxmlformats.org/officeDocument/2006/relationships/slideLayout" Target="../slideLayouts/slideLayout81.xml"/><Relationship Id="rId16" Type="http://schemas.openxmlformats.org/officeDocument/2006/relationships/slideLayout" Target="../slideLayouts/slideLayout95.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slideLayout" Target="../slideLayouts/slideLayout9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image" Target="../media/image10.png"/><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image" Target="../media/image1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77CE50-5963-481A-9D3D-C07DC875A01D}" type="datetimeFigureOut">
              <a:rPr lang="en-ZA" smtClean="0"/>
              <a:t>2019/08/29</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D4D0C-CC2E-4E33-B322-7C7BCA016139}" type="slidenum">
              <a:rPr lang="en-ZA" smtClean="0"/>
              <a:t>‹#›</a:t>
            </a:fld>
            <a:endParaRPr lang="en-ZA"/>
          </a:p>
        </p:txBody>
      </p:sp>
    </p:spTree>
    <p:extLst>
      <p:ext uri="{BB962C8B-B14F-4D97-AF65-F5344CB8AC3E}">
        <p14:creationId xmlns:p14="http://schemas.microsoft.com/office/powerpoint/2010/main" val="17868399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0000"/>
            </a:gs>
          </a:gsLst>
          <a:lin ang="0" scaled="1"/>
        </a:gradFill>
        <a:effectLst/>
      </p:bgPr>
    </p:bg>
    <p:spTree>
      <p:nvGrpSpPr>
        <p:cNvPr id="1" name=""/>
        <p:cNvGrpSpPr/>
        <p:nvPr/>
      </p:nvGrpSpPr>
      <p:grpSpPr>
        <a:xfrm>
          <a:off x="0" y="0"/>
          <a:ext cx="0" cy="0"/>
          <a:chOff x="0" y="0"/>
          <a:chExt cx="0" cy="0"/>
        </a:xfrm>
      </p:grpSpPr>
      <p:sp>
        <p:nvSpPr>
          <p:cNvPr id="1029" name="Rectangle 5">
            <a:extLst>
              <a:ext uri="{FF2B5EF4-FFF2-40B4-BE49-F238E27FC236}">
                <a16:creationId xmlns:a16="http://schemas.microsoft.com/office/drawing/2014/main" id="{3CA54CCD-6925-4CA0-82D4-43EC285F0C5C}"/>
              </a:ext>
            </a:extLst>
          </p:cNvPr>
          <p:cNvSpPr>
            <a:spLocks noGrp="1" noChangeArrowheads="1"/>
          </p:cNvSpPr>
          <p:nvPr>
            <p:ph type="title"/>
          </p:nvPr>
        </p:nvSpPr>
        <p:spPr bwMode="auto">
          <a:xfrm>
            <a:off x="685800" y="609600"/>
            <a:ext cx="7772400" cy="1143000"/>
          </a:xfrm>
          <a:prstGeom prst="rect">
            <a:avLst/>
          </a:prstGeom>
          <a:noFill/>
          <a:ln w="12700">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3075" name="Rectangle 6">
            <a:extLst>
              <a:ext uri="{FF2B5EF4-FFF2-40B4-BE49-F238E27FC236}">
                <a16:creationId xmlns:a16="http://schemas.microsoft.com/office/drawing/2014/main" id="{FE32C081-A91C-4C6F-B08E-4A5CE6E71DCD}"/>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00" name="Rectangle 76">
            <a:extLst>
              <a:ext uri="{FF2B5EF4-FFF2-40B4-BE49-F238E27FC236}">
                <a16:creationId xmlns:a16="http://schemas.microsoft.com/office/drawing/2014/main" id="{74D59752-0728-40F1-B527-F286715F3BA3}"/>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FFFFFF"/>
                </a:solidFill>
                <a:latin typeface="Times New Roman" pitchFamily="18" charset="0"/>
              </a:defRPr>
            </a:lvl1pPr>
          </a:lstStyle>
          <a:p>
            <a:pPr>
              <a:defRPr/>
            </a:pPr>
            <a:endParaRPr lang="en-US"/>
          </a:p>
        </p:txBody>
      </p:sp>
      <p:sp>
        <p:nvSpPr>
          <p:cNvPr id="1101" name="Rectangle 77">
            <a:extLst>
              <a:ext uri="{FF2B5EF4-FFF2-40B4-BE49-F238E27FC236}">
                <a16:creationId xmlns:a16="http://schemas.microsoft.com/office/drawing/2014/main" id="{58E1077B-A7D3-4C2B-8BC9-99DA12587DB9}"/>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Times New Roman" pitchFamily="18" charset="0"/>
              </a:defRPr>
            </a:lvl1pPr>
          </a:lstStyle>
          <a:p>
            <a:pPr>
              <a:defRPr/>
            </a:pPr>
            <a:endParaRPr lang="en-US"/>
          </a:p>
        </p:txBody>
      </p:sp>
      <p:sp>
        <p:nvSpPr>
          <p:cNvPr id="1102" name="Rectangle 78">
            <a:extLst>
              <a:ext uri="{FF2B5EF4-FFF2-40B4-BE49-F238E27FC236}">
                <a16:creationId xmlns:a16="http://schemas.microsoft.com/office/drawing/2014/main" id="{FCD30D0D-CA2B-4342-9FD1-4EE48A09396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FF"/>
                </a:solidFill>
                <a:latin typeface="Times New Roman" pitchFamily="18" charset="0"/>
              </a:defRPr>
            </a:lvl1pPr>
          </a:lstStyle>
          <a:p>
            <a:pPr>
              <a:defRPr/>
            </a:pPr>
            <a:fld id="{90F94F9C-E817-4476-9317-F9380A8992B4}" type="slidenum">
              <a:rPr lang="en-US"/>
              <a:pPr>
                <a:defRPr/>
              </a:pPr>
              <a:t>‹#›</a:t>
            </a:fld>
            <a:endParaRPr lang="en-US"/>
          </a:p>
        </p:txBody>
      </p:sp>
    </p:spTree>
    <p:extLst>
      <p:ext uri="{BB962C8B-B14F-4D97-AF65-F5344CB8AC3E}">
        <p14:creationId xmlns:p14="http://schemas.microsoft.com/office/powerpoint/2010/main" val="148857235"/>
      </p:ext>
    </p:extLst>
  </p:cSld>
  <p:clrMap bg1="dk2" tx1="lt1" bg2="dk1"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ransition spd="slow">
    <p:pull dir="rd"/>
  </p:transition>
  <p:hf hdr="0" ftr="0" dt="0"/>
  <p:txStyles>
    <p:titleStyle>
      <a:lvl1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10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55D18F68-E243-4808-AC7B-5C7C2D15B2B0}"/>
              </a:ext>
            </a:extLst>
          </p:cNvPr>
          <p:cNvSpPr>
            <a:spLocks noGrp="1" noChangeArrowheads="1"/>
          </p:cNvSpPr>
          <p:nvPr>
            <p:ph type="title"/>
          </p:nvPr>
        </p:nvSpPr>
        <p:spPr bwMode="auto">
          <a:xfrm>
            <a:off x="457200" y="274638"/>
            <a:ext cx="8229600" cy="1143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Rectangle 3">
            <a:extLst>
              <a:ext uri="{FF2B5EF4-FFF2-40B4-BE49-F238E27FC236}">
                <a16:creationId xmlns:a16="http://schemas.microsoft.com/office/drawing/2014/main" id="{70CDAB0F-EB81-42A0-A80E-8D78BB43ACDA}"/>
              </a:ext>
            </a:extLst>
          </p:cNvPr>
          <p:cNvSpPr>
            <a:spLocks noGrp="1" noChangeArrowheads="1"/>
          </p:cNvSpPr>
          <p:nvPr>
            <p:ph type="body" idx="1"/>
          </p:nvPr>
        </p:nvSpPr>
        <p:spPr bwMode="auto">
          <a:xfrm>
            <a:off x="457200" y="1600200"/>
            <a:ext cx="8229600" cy="45259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a:extLst>
              <a:ext uri="{FF2B5EF4-FFF2-40B4-BE49-F238E27FC236}">
                <a16:creationId xmlns:a16="http://schemas.microsoft.com/office/drawing/2014/main" id="{FFDDEE83-61F1-4908-B299-FF31FA77BF82}"/>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defRPr>
            </a:lvl1pPr>
          </a:lstStyle>
          <a:p>
            <a:pPr>
              <a:defRPr/>
            </a:pPr>
            <a:endParaRPr lang="en-US"/>
          </a:p>
        </p:txBody>
      </p:sp>
      <p:sp>
        <p:nvSpPr>
          <p:cNvPr id="3077" name="Rectangle 5">
            <a:extLst>
              <a:ext uri="{FF2B5EF4-FFF2-40B4-BE49-F238E27FC236}">
                <a16:creationId xmlns:a16="http://schemas.microsoft.com/office/drawing/2014/main" id="{F7B8A895-7ACE-4128-B382-9AB0DD8D1E2E}"/>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3078" name="Rectangle 6">
            <a:extLst>
              <a:ext uri="{FF2B5EF4-FFF2-40B4-BE49-F238E27FC236}">
                <a16:creationId xmlns:a16="http://schemas.microsoft.com/office/drawing/2014/main" id="{BDED5A9A-681B-4DD1-89D0-0CAA50921109}"/>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defRPr>
            </a:lvl1pPr>
          </a:lstStyle>
          <a:p>
            <a:pPr>
              <a:defRPr/>
            </a:pPr>
            <a:fld id="{28C5F070-3213-440A-804A-D8B822FC4CA2}" type="slidenum">
              <a:rPr lang="en-US" altLang="en-US"/>
              <a:pPr>
                <a:defRPr/>
              </a:pPr>
              <a:t>‹#›</a:t>
            </a:fld>
            <a:endParaRPr lang="en-US" altLang="en-US"/>
          </a:p>
        </p:txBody>
      </p:sp>
    </p:spTree>
    <p:extLst>
      <p:ext uri="{BB962C8B-B14F-4D97-AF65-F5344CB8AC3E}">
        <p14:creationId xmlns:p14="http://schemas.microsoft.com/office/powerpoint/2010/main" val="424218776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ransition spd="slow">
    <p:pull dir="rd"/>
  </p:transition>
  <p:txStyles>
    <p:titleStyle>
      <a:lvl1pPr algn="l" rtl="0" eaLnBrk="0" fontAlgn="base" hangingPunct="0">
        <a:spcBef>
          <a:spcPct val="0"/>
        </a:spcBef>
        <a:spcAft>
          <a:spcPct val="0"/>
        </a:spcAft>
        <a:defRPr sz="3400" b="1">
          <a:solidFill>
            <a:srgbClr val="FFC000"/>
          </a:solidFill>
          <a:latin typeface="+mj-lt"/>
          <a:ea typeface="+mj-ea"/>
          <a:cs typeface="+mj-cs"/>
        </a:defRPr>
      </a:lvl1pPr>
      <a:lvl2pPr algn="l" rtl="0" eaLnBrk="0" fontAlgn="base" hangingPunct="0">
        <a:spcBef>
          <a:spcPct val="0"/>
        </a:spcBef>
        <a:spcAft>
          <a:spcPct val="0"/>
        </a:spcAft>
        <a:defRPr sz="3400" b="1">
          <a:solidFill>
            <a:srgbClr val="FFC000"/>
          </a:solidFill>
          <a:latin typeface="Eurostile Bold" pitchFamily="34" charset="0"/>
        </a:defRPr>
      </a:lvl2pPr>
      <a:lvl3pPr algn="l" rtl="0" eaLnBrk="0" fontAlgn="base" hangingPunct="0">
        <a:spcBef>
          <a:spcPct val="0"/>
        </a:spcBef>
        <a:spcAft>
          <a:spcPct val="0"/>
        </a:spcAft>
        <a:defRPr sz="3400" b="1">
          <a:solidFill>
            <a:srgbClr val="FFC000"/>
          </a:solidFill>
          <a:latin typeface="Eurostile Bold" pitchFamily="34" charset="0"/>
        </a:defRPr>
      </a:lvl3pPr>
      <a:lvl4pPr algn="l" rtl="0" eaLnBrk="0" fontAlgn="base" hangingPunct="0">
        <a:spcBef>
          <a:spcPct val="0"/>
        </a:spcBef>
        <a:spcAft>
          <a:spcPct val="0"/>
        </a:spcAft>
        <a:defRPr sz="3400" b="1">
          <a:solidFill>
            <a:srgbClr val="FFC000"/>
          </a:solidFill>
          <a:latin typeface="Eurostile Bold" pitchFamily="34" charset="0"/>
        </a:defRPr>
      </a:lvl4pPr>
      <a:lvl5pPr algn="l" rtl="0" eaLnBrk="0" fontAlgn="base" hangingPunct="0">
        <a:spcBef>
          <a:spcPct val="0"/>
        </a:spcBef>
        <a:spcAft>
          <a:spcPct val="0"/>
        </a:spcAft>
        <a:defRPr sz="3400" b="1">
          <a:solidFill>
            <a:srgbClr val="FFC000"/>
          </a:solidFill>
          <a:latin typeface="Eurostile Bold" pitchFamily="34" charset="0"/>
        </a:defRPr>
      </a:lvl5pPr>
      <a:lvl6pPr marL="457200" algn="l" rtl="0" fontAlgn="base">
        <a:spcBef>
          <a:spcPct val="0"/>
        </a:spcBef>
        <a:spcAft>
          <a:spcPct val="0"/>
        </a:spcAft>
        <a:defRPr sz="3200" b="1">
          <a:solidFill>
            <a:schemeClr val="bg1"/>
          </a:solidFill>
          <a:latin typeface="Eurostile Bold" pitchFamily="34" charset="0"/>
        </a:defRPr>
      </a:lvl6pPr>
      <a:lvl7pPr marL="914400" algn="l" rtl="0" fontAlgn="base">
        <a:spcBef>
          <a:spcPct val="0"/>
        </a:spcBef>
        <a:spcAft>
          <a:spcPct val="0"/>
        </a:spcAft>
        <a:defRPr sz="3200" b="1">
          <a:solidFill>
            <a:schemeClr val="bg1"/>
          </a:solidFill>
          <a:latin typeface="Eurostile Bold" pitchFamily="34" charset="0"/>
        </a:defRPr>
      </a:lvl7pPr>
      <a:lvl8pPr marL="1371600" algn="l" rtl="0" fontAlgn="base">
        <a:spcBef>
          <a:spcPct val="0"/>
        </a:spcBef>
        <a:spcAft>
          <a:spcPct val="0"/>
        </a:spcAft>
        <a:defRPr sz="3200" b="1">
          <a:solidFill>
            <a:schemeClr val="bg1"/>
          </a:solidFill>
          <a:latin typeface="Eurostile Bold" pitchFamily="34" charset="0"/>
        </a:defRPr>
      </a:lvl8pPr>
      <a:lvl9pPr marL="1828800" algn="l" rtl="0" fontAlgn="base">
        <a:spcBef>
          <a:spcPct val="0"/>
        </a:spcBef>
        <a:spcAft>
          <a:spcPct val="0"/>
        </a:spcAft>
        <a:defRPr sz="3200" b="1">
          <a:solidFill>
            <a:schemeClr val="bg1"/>
          </a:solidFill>
          <a:latin typeface="Eurostile Bold" pitchFamily="34" charset="0"/>
        </a:defRPr>
      </a:lvl9pPr>
    </p:titleStyle>
    <p:bodyStyle>
      <a:lvl1pPr marL="342900" indent="-342900" algn="l" rtl="0" eaLnBrk="0" fontAlgn="base" hangingPunct="0">
        <a:spcBef>
          <a:spcPct val="20000"/>
        </a:spcBef>
        <a:spcAft>
          <a:spcPct val="0"/>
        </a:spcAft>
        <a:buClr>
          <a:srgbClr val="FF6600"/>
        </a:buClr>
        <a:buFont typeface="Wingdings" panose="05000000000000000000" pitchFamily="2" charset="2"/>
        <a:buBlip>
          <a:blip r:embed="rId14"/>
        </a:buBlip>
        <a:defRPr sz="2800" b="1">
          <a:solidFill>
            <a:schemeClr val="bg1"/>
          </a:solidFill>
          <a:latin typeface="+mn-lt"/>
          <a:ea typeface="+mn-ea"/>
          <a:cs typeface="+mn-cs"/>
        </a:defRPr>
      </a:lvl1pPr>
      <a:lvl2pPr marL="742950" indent="-285750" algn="l" rtl="0" eaLnBrk="0" fontAlgn="base" hangingPunct="0">
        <a:spcBef>
          <a:spcPct val="20000"/>
        </a:spcBef>
        <a:spcAft>
          <a:spcPct val="0"/>
        </a:spcAft>
        <a:buClr>
          <a:srgbClr val="FF6600"/>
        </a:buClr>
        <a:buFont typeface="Arial Unicode MS" panose="020B0604020202020204" pitchFamily="34" charset="-128"/>
        <a:buChar char="-"/>
        <a:defRPr sz="2400" b="1">
          <a:solidFill>
            <a:schemeClr val="bg1"/>
          </a:solidFill>
          <a:latin typeface="+mn-lt"/>
        </a:defRPr>
      </a:lvl2pPr>
      <a:lvl3pPr marL="1143000" indent="-228600" algn="l" rtl="0" eaLnBrk="0" fontAlgn="base" hangingPunct="0">
        <a:spcBef>
          <a:spcPct val="20000"/>
        </a:spcBef>
        <a:spcAft>
          <a:spcPct val="0"/>
        </a:spcAft>
        <a:buClr>
          <a:srgbClr val="FF6600"/>
        </a:buClr>
        <a:buFont typeface="Wingdings" panose="05000000000000000000" pitchFamily="2" charset="2"/>
        <a:buChar char="§"/>
        <a:defRPr sz="2000" b="1">
          <a:solidFill>
            <a:schemeClr val="bg1"/>
          </a:solidFill>
          <a:latin typeface="+mn-lt"/>
        </a:defRPr>
      </a:lvl3pPr>
      <a:lvl4pPr marL="1600200" indent="-228600" algn="l" rtl="0" eaLnBrk="0" fontAlgn="base" hangingPunct="0">
        <a:spcBef>
          <a:spcPct val="20000"/>
        </a:spcBef>
        <a:spcAft>
          <a:spcPct val="0"/>
        </a:spcAft>
        <a:buClr>
          <a:srgbClr val="FF6600"/>
        </a:buClr>
        <a:buFont typeface="Arial Unicode MS" panose="020B0604020202020204" pitchFamily="34" charset="-128"/>
        <a:buChar char="-"/>
        <a:defRPr b="1">
          <a:solidFill>
            <a:schemeClr val="bg1"/>
          </a:solidFill>
          <a:latin typeface="+mn-lt"/>
        </a:defRPr>
      </a:lvl4pPr>
      <a:lvl5pPr marL="2057400" indent="-228600" algn="l" rtl="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mn-lt"/>
        </a:defRPr>
      </a:lvl5pPr>
      <a:lvl6pPr marL="25146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6pPr>
      <a:lvl7pPr marL="29718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7pPr>
      <a:lvl8pPr marL="34290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8pPr>
      <a:lvl9pPr marL="38862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7C7C7C"/>
            </a:gs>
            <a:gs pos="100000">
              <a:srgbClr val="000000"/>
            </a:gs>
          </a:gsLst>
          <a:lin ang="0" scaled="1"/>
        </a:gradFill>
        <a:effectLst/>
      </p:bgPr>
    </p:bg>
    <p:spTree>
      <p:nvGrpSpPr>
        <p:cNvPr id="1" name=""/>
        <p:cNvGrpSpPr/>
        <p:nvPr/>
      </p:nvGrpSpPr>
      <p:grpSpPr>
        <a:xfrm>
          <a:off x="0" y="0"/>
          <a:ext cx="0" cy="0"/>
          <a:chOff x="0" y="0"/>
          <a:chExt cx="0" cy="0"/>
        </a:xfrm>
      </p:grpSpPr>
      <p:sp>
        <p:nvSpPr>
          <p:cNvPr id="12290" name="Title Placeholder 1">
            <a:extLst>
              <a:ext uri="{FF2B5EF4-FFF2-40B4-BE49-F238E27FC236}">
                <a16:creationId xmlns:a16="http://schemas.microsoft.com/office/drawing/2014/main" id="{1BB7242E-E4DD-4516-8D30-7296CAE79016}"/>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291" name="Text Placeholder 2">
            <a:extLst>
              <a:ext uri="{FF2B5EF4-FFF2-40B4-BE49-F238E27FC236}">
                <a16:creationId xmlns:a16="http://schemas.microsoft.com/office/drawing/2014/main" id="{152F7C8A-BF33-4FD0-AD02-D2EC078C0758}"/>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7B1D7AB8-FFB9-4E6E-87A2-892C9F7E6B5E}"/>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200">
                <a:solidFill>
                  <a:prstClr val="black">
                    <a:tint val="75000"/>
                  </a:prstClr>
                </a:solidFill>
                <a:latin typeface="Calibri" panose="020F0502020204030204"/>
              </a:defRPr>
            </a:lvl1pPr>
          </a:lstStyle>
          <a:p>
            <a:pPr>
              <a:defRPr/>
            </a:pPr>
            <a:fld id="{5D2F1B81-9803-41AC-ACA6-FA274EF8D7DB}" type="datetimeFigureOut">
              <a:rPr lang="en-ZA"/>
              <a:pPr>
                <a:defRPr/>
              </a:pPr>
              <a:t>2019/08/29</a:t>
            </a:fld>
            <a:endParaRPr lang="en-ZA"/>
          </a:p>
        </p:txBody>
      </p:sp>
      <p:sp>
        <p:nvSpPr>
          <p:cNvPr id="5" name="Footer Placeholder 4">
            <a:extLst>
              <a:ext uri="{FF2B5EF4-FFF2-40B4-BE49-F238E27FC236}">
                <a16:creationId xmlns:a16="http://schemas.microsoft.com/office/drawing/2014/main" id="{C8AE4DD9-9EA6-4987-A0D0-C94A87AFE45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defTabSz="457200" eaLnBrk="1" fontAlgn="auto" hangingPunct="1">
              <a:spcBef>
                <a:spcPts val="0"/>
              </a:spcBef>
              <a:spcAft>
                <a:spcPts val="0"/>
              </a:spcAft>
              <a:defRPr sz="1200">
                <a:solidFill>
                  <a:prstClr val="black">
                    <a:tint val="75000"/>
                  </a:prstClr>
                </a:solidFill>
                <a:latin typeface="Calibri" panose="020F0502020204030204"/>
              </a:defRPr>
            </a:lvl1pPr>
          </a:lstStyle>
          <a:p>
            <a:pPr>
              <a:defRPr/>
            </a:pPr>
            <a:endParaRPr lang="en-ZA"/>
          </a:p>
        </p:txBody>
      </p:sp>
      <p:sp>
        <p:nvSpPr>
          <p:cNvPr id="6" name="Slide Number Placeholder 5">
            <a:extLst>
              <a:ext uri="{FF2B5EF4-FFF2-40B4-BE49-F238E27FC236}">
                <a16:creationId xmlns:a16="http://schemas.microsoft.com/office/drawing/2014/main" id="{2E68AB69-64EC-47DA-A0D8-DCBD984BA1C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defTabSz="457200" eaLnBrk="1" fontAlgn="auto" hangingPunct="1">
              <a:spcBef>
                <a:spcPts val="0"/>
              </a:spcBef>
              <a:spcAft>
                <a:spcPts val="0"/>
              </a:spcAft>
              <a:defRPr sz="1200">
                <a:solidFill>
                  <a:prstClr val="black">
                    <a:tint val="75000"/>
                  </a:prstClr>
                </a:solidFill>
                <a:latin typeface="Calibri" panose="020F0502020204030204"/>
              </a:defRPr>
            </a:lvl1pPr>
          </a:lstStyle>
          <a:p>
            <a:pPr>
              <a:defRPr/>
            </a:pPr>
            <a:fld id="{6C427B57-F6DD-4774-A2E0-F23B5136A92C}" type="slidenum">
              <a:rPr lang="en-ZA"/>
              <a:pPr>
                <a:defRPr/>
              </a:pPr>
              <a:t>‹#›</a:t>
            </a:fld>
            <a:endParaRPr lang="en-ZA"/>
          </a:p>
        </p:txBody>
      </p:sp>
    </p:spTree>
    <p:extLst>
      <p:ext uri="{BB962C8B-B14F-4D97-AF65-F5344CB8AC3E}">
        <p14:creationId xmlns:p14="http://schemas.microsoft.com/office/powerpoint/2010/main" val="1353864253"/>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Lst>
  <p:transition spd="slow">
    <p:pull dir="rd"/>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0000"/>
            </a:gs>
          </a:gsLst>
          <a:lin ang="0" scaled="1"/>
        </a:gradFill>
        <a:effectLst/>
      </p:bgPr>
    </p:bg>
    <p:spTree>
      <p:nvGrpSpPr>
        <p:cNvPr id="1" name=""/>
        <p:cNvGrpSpPr/>
        <p:nvPr/>
      </p:nvGrpSpPr>
      <p:grpSpPr>
        <a:xfrm>
          <a:off x="0" y="0"/>
          <a:ext cx="0" cy="0"/>
          <a:chOff x="0" y="0"/>
          <a:chExt cx="0" cy="0"/>
        </a:xfrm>
      </p:grpSpPr>
      <p:sp>
        <p:nvSpPr>
          <p:cNvPr id="475138" name="Rectangle 2"/>
          <p:cNvSpPr>
            <a:spLocks noGrp="1" noChangeArrowheads="1"/>
          </p:cNvSpPr>
          <p:nvPr>
            <p:ph type="title"/>
          </p:nvPr>
        </p:nvSpPr>
        <p:spPr bwMode="auto">
          <a:xfrm>
            <a:off x="692150" y="350838"/>
            <a:ext cx="77724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3075" name="Rectangle 3"/>
          <p:cNvSpPr>
            <a:spLocks noGrp="1" noChangeArrowheads="1"/>
          </p:cNvSpPr>
          <p:nvPr>
            <p:ph type="body" idx="1"/>
          </p:nvPr>
        </p:nvSpPr>
        <p:spPr bwMode="auto">
          <a:xfrm>
            <a:off x="685800" y="1557338"/>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353525921"/>
      </p:ext>
    </p:extLst>
  </p:cSld>
  <p:clrMap bg1="dk2" tx1="lt1" bg2="dk1" tx2="lt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Lst>
  <p:transition spd="slow">
    <p:pull dir="rd"/>
  </p:transition>
  <p:txStyles>
    <p:titleStyle>
      <a:lvl1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rgbClr val="FF0000"/>
        </a:buClr>
        <a:buChar char="•"/>
        <a:defRPr kumimoji="1" sz="2400" b="1">
          <a:solidFill>
            <a:schemeClr val="bg2"/>
          </a:solidFill>
          <a:latin typeface="+mn-lt"/>
          <a:ea typeface="+mn-ea"/>
          <a:cs typeface="+mn-cs"/>
        </a:defRPr>
      </a:lvl1pPr>
      <a:lvl2pPr marL="742950" indent="-285750" algn="l" rtl="0" eaLnBrk="0" fontAlgn="base" hangingPunct="0">
        <a:spcBef>
          <a:spcPct val="20000"/>
        </a:spcBef>
        <a:spcAft>
          <a:spcPct val="0"/>
        </a:spcAft>
        <a:buClr>
          <a:srgbClr val="FF0000"/>
        </a:buClr>
        <a:buChar char="•"/>
        <a:defRPr kumimoji="1" sz="2000" b="1">
          <a:solidFill>
            <a:schemeClr val="bg2"/>
          </a:solidFill>
          <a:latin typeface="+mn-lt"/>
        </a:defRPr>
      </a:lvl2pPr>
      <a:lvl3pPr marL="1143000" indent="-228600" algn="l" rtl="0" eaLnBrk="0" fontAlgn="base" hangingPunct="0">
        <a:spcBef>
          <a:spcPct val="20000"/>
        </a:spcBef>
        <a:spcAft>
          <a:spcPct val="0"/>
        </a:spcAft>
        <a:buClr>
          <a:srgbClr val="FF0000"/>
        </a:buClr>
        <a:buChar char="•"/>
        <a:defRPr kumimoji="1" sz="2400" b="1">
          <a:solidFill>
            <a:schemeClr val="bg2"/>
          </a:solidFill>
          <a:latin typeface="+mn-lt"/>
        </a:defRPr>
      </a:lvl3pPr>
      <a:lvl4pPr marL="1600200" indent="-228600" algn="l" rtl="0" eaLnBrk="0" fontAlgn="base" hangingPunct="0">
        <a:spcBef>
          <a:spcPct val="20000"/>
        </a:spcBef>
        <a:spcAft>
          <a:spcPct val="0"/>
        </a:spcAft>
        <a:buClr>
          <a:srgbClr val="FF0000"/>
        </a:buClr>
        <a:buChar char="•"/>
        <a:defRPr kumimoji="1" sz="1600" b="1">
          <a:solidFill>
            <a:schemeClr val="bg2"/>
          </a:solidFill>
          <a:latin typeface="+mn-lt"/>
        </a:defRPr>
      </a:lvl4pPr>
      <a:lvl5pPr marL="2057400" indent="-228600" algn="l" rtl="0" eaLnBrk="0" fontAlgn="base" hangingPunct="0">
        <a:spcBef>
          <a:spcPct val="20000"/>
        </a:spcBef>
        <a:spcAft>
          <a:spcPct val="0"/>
        </a:spcAft>
        <a:buClr>
          <a:srgbClr val="FF0000"/>
        </a:buClr>
        <a:buChar char="•"/>
        <a:defRPr kumimoji="1" sz="1400" b="1">
          <a:solidFill>
            <a:schemeClr val="bg2"/>
          </a:solidFill>
          <a:latin typeface="+mn-lt"/>
        </a:defRPr>
      </a:lvl5pPr>
      <a:lvl6pPr marL="2514600" indent="-228600" algn="l" rtl="0" eaLnBrk="0" fontAlgn="base" hangingPunct="0">
        <a:spcBef>
          <a:spcPct val="20000"/>
        </a:spcBef>
        <a:spcAft>
          <a:spcPct val="0"/>
        </a:spcAft>
        <a:buClr>
          <a:srgbClr val="FF0000"/>
        </a:buClr>
        <a:buChar char="•"/>
        <a:defRPr kumimoji="1" sz="1400" b="1">
          <a:solidFill>
            <a:schemeClr val="bg2"/>
          </a:solidFill>
          <a:latin typeface="+mn-lt"/>
        </a:defRPr>
      </a:lvl6pPr>
      <a:lvl7pPr marL="2971800" indent="-228600" algn="l" rtl="0" eaLnBrk="0" fontAlgn="base" hangingPunct="0">
        <a:spcBef>
          <a:spcPct val="20000"/>
        </a:spcBef>
        <a:spcAft>
          <a:spcPct val="0"/>
        </a:spcAft>
        <a:buClr>
          <a:srgbClr val="FF0000"/>
        </a:buClr>
        <a:buChar char="•"/>
        <a:defRPr kumimoji="1" sz="1400" b="1">
          <a:solidFill>
            <a:schemeClr val="bg2"/>
          </a:solidFill>
          <a:latin typeface="+mn-lt"/>
        </a:defRPr>
      </a:lvl7pPr>
      <a:lvl8pPr marL="3429000" indent="-228600" algn="l" rtl="0" eaLnBrk="0" fontAlgn="base" hangingPunct="0">
        <a:spcBef>
          <a:spcPct val="20000"/>
        </a:spcBef>
        <a:spcAft>
          <a:spcPct val="0"/>
        </a:spcAft>
        <a:buClr>
          <a:srgbClr val="FF0000"/>
        </a:buClr>
        <a:buChar char="•"/>
        <a:defRPr kumimoji="1" sz="1400" b="1">
          <a:solidFill>
            <a:schemeClr val="bg2"/>
          </a:solidFill>
          <a:latin typeface="+mn-lt"/>
        </a:defRPr>
      </a:lvl8pPr>
      <a:lvl9pPr marL="3886200" indent="-228600" algn="l" rtl="0" eaLnBrk="0" fontAlgn="base" hangingPunct="0">
        <a:spcBef>
          <a:spcPct val="20000"/>
        </a:spcBef>
        <a:spcAft>
          <a:spcPct val="0"/>
        </a:spcAft>
        <a:buClr>
          <a:srgbClr val="FF0000"/>
        </a:buClr>
        <a:buChar char="•"/>
        <a:defRPr kumimoji="1" sz="1400" b="1">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0"/>
                <a:invGamma/>
              </a:schemeClr>
            </a:gs>
          </a:gsLst>
          <a:lin ang="0" scaled="1"/>
        </a:gradFill>
        <a:effectLst/>
      </p:bgPr>
    </p:bg>
    <p:spTree>
      <p:nvGrpSpPr>
        <p:cNvPr id="1" name=""/>
        <p:cNvGrpSpPr/>
        <p:nvPr/>
      </p:nvGrpSpPr>
      <p:grpSpPr>
        <a:xfrm>
          <a:off x="0" y="0"/>
          <a:ext cx="0" cy="0"/>
          <a:chOff x="0" y="0"/>
          <a:chExt cx="0" cy="0"/>
        </a:xfrm>
      </p:grpSpPr>
      <p:sp>
        <p:nvSpPr>
          <p:cNvPr id="45061" name="Rectangle 1029">
            <a:extLst>
              <a:ext uri="{FF2B5EF4-FFF2-40B4-BE49-F238E27FC236}">
                <a16:creationId xmlns:a16="http://schemas.microsoft.com/office/drawing/2014/main" id="{A5DE4A1A-231F-46AF-B378-7AE19E923C71}"/>
              </a:ext>
            </a:extLst>
          </p:cNvPr>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45062" name="Rectangle 1030">
            <a:extLst>
              <a:ext uri="{FF2B5EF4-FFF2-40B4-BE49-F238E27FC236}">
                <a16:creationId xmlns:a16="http://schemas.microsoft.com/office/drawing/2014/main" id="{6F12D39B-60E2-41F3-9FE6-F43BF07ED755}"/>
              </a:ext>
            </a:extLst>
          </p:cNvPr>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593116036"/>
      </p:ext>
    </p:extLst>
  </p:cSld>
  <p:clrMap bg1="dk2" tx1="lt1" bg2="dk1" tx2="lt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ransition spd="slow">
    <p:pull dir="rd"/>
  </p:transition>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panose="020B0604020202020204" pitchFamily="34" charset="0"/>
        </a:defRPr>
      </a:lvl9pPr>
    </p:titleStyle>
    <p:bodyStyle>
      <a:lvl1pPr marL="342900" indent="-342900" algn="l" rtl="0" eaLnBrk="0" fontAlgn="base" hangingPunct="0">
        <a:spcBef>
          <a:spcPct val="20000"/>
        </a:spcBef>
        <a:spcAft>
          <a:spcPct val="0"/>
        </a:spcAft>
        <a:buClr>
          <a:schemeClr val="accent2"/>
        </a:buClr>
        <a:buSzPct val="7500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10000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SzPct val="6500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SzPct val="10000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1"/>
        </a:buClr>
        <a:buSzPct val="10000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1DF8556-6A09-414E-AD36-2EB6F52948AE}"/>
              </a:ext>
            </a:extLst>
          </p:cNvPr>
          <p:cNvSpPr>
            <a:spLocks noGrp="1" noChangeArrowheads="1"/>
          </p:cNvSpPr>
          <p:nvPr>
            <p:ph type="title"/>
          </p:nvPr>
        </p:nvSpPr>
        <p:spPr bwMode="auto">
          <a:xfrm>
            <a:off x="457200" y="274638"/>
            <a:ext cx="8229600" cy="1143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Rectangle 3">
            <a:extLst>
              <a:ext uri="{FF2B5EF4-FFF2-40B4-BE49-F238E27FC236}">
                <a16:creationId xmlns:a16="http://schemas.microsoft.com/office/drawing/2014/main" id="{F6C25E4F-D8CE-4B00-9955-8D806776A9A8}"/>
              </a:ext>
            </a:extLst>
          </p:cNvPr>
          <p:cNvSpPr>
            <a:spLocks noGrp="1" noChangeArrowheads="1"/>
          </p:cNvSpPr>
          <p:nvPr>
            <p:ph type="body" idx="1"/>
          </p:nvPr>
        </p:nvSpPr>
        <p:spPr bwMode="auto">
          <a:xfrm>
            <a:off x="457200" y="1600200"/>
            <a:ext cx="8229600" cy="45259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a:extLst>
              <a:ext uri="{FF2B5EF4-FFF2-40B4-BE49-F238E27FC236}">
                <a16:creationId xmlns:a16="http://schemas.microsoft.com/office/drawing/2014/main" id="{3DE95D3D-29C3-4046-90C4-1AE84094A1E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defRPr>
            </a:lvl1pPr>
          </a:lstStyle>
          <a:p>
            <a:pPr>
              <a:defRPr/>
            </a:pPr>
            <a:endParaRPr lang="en-US"/>
          </a:p>
        </p:txBody>
      </p:sp>
      <p:sp>
        <p:nvSpPr>
          <p:cNvPr id="3077" name="Rectangle 5">
            <a:extLst>
              <a:ext uri="{FF2B5EF4-FFF2-40B4-BE49-F238E27FC236}">
                <a16:creationId xmlns:a16="http://schemas.microsoft.com/office/drawing/2014/main" id="{34F19E79-F3FF-4D84-8A80-7D2D30A6940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3078" name="Rectangle 6">
            <a:extLst>
              <a:ext uri="{FF2B5EF4-FFF2-40B4-BE49-F238E27FC236}">
                <a16:creationId xmlns:a16="http://schemas.microsoft.com/office/drawing/2014/main" id="{3AB9FBEB-BCDA-46E9-98E9-9088258BF157}"/>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0E1574DA-1EDE-4C7F-977D-E37D8AFB9EF7}" type="slidenum">
              <a:rPr lang="en-US"/>
              <a:pPr>
                <a:defRPr/>
              </a:pPr>
              <a:t>‹#›</a:t>
            </a:fld>
            <a:endParaRPr lang="en-US"/>
          </a:p>
        </p:txBody>
      </p:sp>
    </p:spTree>
    <p:extLst>
      <p:ext uri="{BB962C8B-B14F-4D97-AF65-F5344CB8AC3E}">
        <p14:creationId xmlns:p14="http://schemas.microsoft.com/office/powerpoint/2010/main" val="168396589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Lst>
  <p:transition spd="slow">
    <p:pull dir="rd"/>
  </p:transition>
  <p:txStyles>
    <p:titleStyle>
      <a:lvl1pPr algn="l" rtl="0" eaLnBrk="0" fontAlgn="base" hangingPunct="0">
        <a:spcBef>
          <a:spcPct val="0"/>
        </a:spcBef>
        <a:spcAft>
          <a:spcPct val="0"/>
        </a:spcAft>
        <a:defRPr sz="3400" b="1">
          <a:solidFill>
            <a:schemeClr val="bg1"/>
          </a:solidFill>
          <a:latin typeface="+mj-lt"/>
          <a:ea typeface="+mj-ea"/>
          <a:cs typeface="+mj-cs"/>
        </a:defRPr>
      </a:lvl1pPr>
      <a:lvl2pPr algn="l" rtl="0" eaLnBrk="0" fontAlgn="base" hangingPunct="0">
        <a:spcBef>
          <a:spcPct val="0"/>
        </a:spcBef>
        <a:spcAft>
          <a:spcPct val="0"/>
        </a:spcAft>
        <a:defRPr sz="3400" b="1">
          <a:solidFill>
            <a:schemeClr val="bg1"/>
          </a:solidFill>
          <a:latin typeface="Eurostile Bold" pitchFamily="34" charset="0"/>
        </a:defRPr>
      </a:lvl2pPr>
      <a:lvl3pPr algn="l" rtl="0" eaLnBrk="0" fontAlgn="base" hangingPunct="0">
        <a:spcBef>
          <a:spcPct val="0"/>
        </a:spcBef>
        <a:spcAft>
          <a:spcPct val="0"/>
        </a:spcAft>
        <a:defRPr sz="3400" b="1">
          <a:solidFill>
            <a:schemeClr val="bg1"/>
          </a:solidFill>
          <a:latin typeface="Eurostile Bold" pitchFamily="34" charset="0"/>
        </a:defRPr>
      </a:lvl3pPr>
      <a:lvl4pPr algn="l" rtl="0" eaLnBrk="0" fontAlgn="base" hangingPunct="0">
        <a:spcBef>
          <a:spcPct val="0"/>
        </a:spcBef>
        <a:spcAft>
          <a:spcPct val="0"/>
        </a:spcAft>
        <a:defRPr sz="3400" b="1">
          <a:solidFill>
            <a:schemeClr val="bg1"/>
          </a:solidFill>
          <a:latin typeface="Eurostile Bold" pitchFamily="34" charset="0"/>
        </a:defRPr>
      </a:lvl4pPr>
      <a:lvl5pPr algn="l" rtl="0" eaLnBrk="0" fontAlgn="base" hangingPunct="0">
        <a:spcBef>
          <a:spcPct val="0"/>
        </a:spcBef>
        <a:spcAft>
          <a:spcPct val="0"/>
        </a:spcAft>
        <a:defRPr sz="3400" b="1">
          <a:solidFill>
            <a:schemeClr val="bg1"/>
          </a:solidFill>
          <a:latin typeface="Eurostile Bold" pitchFamily="34" charset="0"/>
        </a:defRPr>
      </a:lvl5pPr>
      <a:lvl6pPr marL="457200" algn="l" rtl="0" fontAlgn="base">
        <a:spcBef>
          <a:spcPct val="0"/>
        </a:spcBef>
        <a:spcAft>
          <a:spcPct val="0"/>
        </a:spcAft>
        <a:defRPr sz="3200" b="1">
          <a:solidFill>
            <a:schemeClr val="bg1"/>
          </a:solidFill>
          <a:latin typeface="Eurostile Bold" pitchFamily="34" charset="0"/>
        </a:defRPr>
      </a:lvl6pPr>
      <a:lvl7pPr marL="914400" algn="l" rtl="0" fontAlgn="base">
        <a:spcBef>
          <a:spcPct val="0"/>
        </a:spcBef>
        <a:spcAft>
          <a:spcPct val="0"/>
        </a:spcAft>
        <a:defRPr sz="3200" b="1">
          <a:solidFill>
            <a:schemeClr val="bg1"/>
          </a:solidFill>
          <a:latin typeface="Eurostile Bold" pitchFamily="34" charset="0"/>
        </a:defRPr>
      </a:lvl7pPr>
      <a:lvl8pPr marL="1371600" algn="l" rtl="0" fontAlgn="base">
        <a:spcBef>
          <a:spcPct val="0"/>
        </a:spcBef>
        <a:spcAft>
          <a:spcPct val="0"/>
        </a:spcAft>
        <a:defRPr sz="3200" b="1">
          <a:solidFill>
            <a:schemeClr val="bg1"/>
          </a:solidFill>
          <a:latin typeface="Eurostile Bold" pitchFamily="34" charset="0"/>
        </a:defRPr>
      </a:lvl8pPr>
      <a:lvl9pPr marL="1828800" algn="l" rtl="0" fontAlgn="base">
        <a:spcBef>
          <a:spcPct val="0"/>
        </a:spcBef>
        <a:spcAft>
          <a:spcPct val="0"/>
        </a:spcAft>
        <a:defRPr sz="3200" b="1">
          <a:solidFill>
            <a:schemeClr val="bg1"/>
          </a:solidFill>
          <a:latin typeface="Eurostile Bold" pitchFamily="34" charset="0"/>
        </a:defRPr>
      </a:lvl9pPr>
    </p:titleStyle>
    <p:bodyStyle>
      <a:lvl1pPr marL="342900" indent="-342900" algn="l" rtl="0" eaLnBrk="0" fontAlgn="base" hangingPunct="0">
        <a:spcBef>
          <a:spcPct val="20000"/>
        </a:spcBef>
        <a:spcAft>
          <a:spcPct val="0"/>
        </a:spcAft>
        <a:buClr>
          <a:srgbClr val="FF6600"/>
        </a:buClr>
        <a:buFont typeface="Wingdings" panose="05000000000000000000" pitchFamily="2" charset="2"/>
        <a:buBlip>
          <a:blip r:embed="rId15"/>
        </a:buBlip>
        <a:defRPr sz="2800" b="1">
          <a:solidFill>
            <a:schemeClr val="bg1"/>
          </a:solidFill>
          <a:latin typeface="+mn-lt"/>
          <a:ea typeface="+mn-ea"/>
          <a:cs typeface="+mn-cs"/>
        </a:defRPr>
      </a:lvl1pPr>
      <a:lvl2pPr marL="742950" indent="-285750" algn="l" rtl="0" eaLnBrk="0" fontAlgn="base" hangingPunct="0">
        <a:spcBef>
          <a:spcPct val="20000"/>
        </a:spcBef>
        <a:spcAft>
          <a:spcPct val="0"/>
        </a:spcAft>
        <a:buClr>
          <a:srgbClr val="FF6600"/>
        </a:buClr>
        <a:buFont typeface="Arial Unicode MS" panose="020B0604020202020204" pitchFamily="34" charset="-128"/>
        <a:buChar char="-"/>
        <a:defRPr sz="2400" b="1">
          <a:solidFill>
            <a:schemeClr val="bg1"/>
          </a:solidFill>
          <a:latin typeface="+mn-lt"/>
        </a:defRPr>
      </a:lvl2pPr>
      <a:lvl3pPr marL="1143000" indent="-228600" algn="l" rtl="0" eaLnBrk="0" fontAlgn="base" hangingPunct="0">
        <a:spcBef>
          <a:spcPct val="20000"/>
        </a:spcBef>
        <a:spcAft>
          <a:spcPct val="0"/>
        </a:spcAft>
        <a:buClr>
          <a:srgbClr val="FF6600"/>
        </a:buClr>
        <a:buFont typeface="Wingdings" panose="05000000000000000000" pitchFamily="2" charset="2"/>
        <a:buChar char="§"/>
        <a:defRPr sz="2000" b="1">
          <a:solidFill>
            <a:schemeClr val="bg1"/>
          </a:solidFill>
          <a:latin typeface="+mn-lt"/>
        </a:defRPr>
      </a:lvl3pPr>
      <a:lvl4pPr marL="1600200" indent="-228600" algn="l" rtl="0" eaLnBrk="0" fontAlgn="base" hangingPunct="0">
        <a:spcBef>
          <a:spcPct val="20000"/>
        </a:spcBef>
        <a:spcAft>
          <a:spcPct val="0"/>
        </a:spcAft>
        <a:buClr>
          <a:srgbClr val="FF6600"/>
        </a:buClr>
        <a:buFont typeface="Arial Unicode MS" panose="020B0604020202020204" pitchFamily="34" charset="-128"/>
        <a:buChar char="-"/>
        <a:defRPr b="1">
          <a:solidFill>
            <a:schemeClr val="bg1"/>
          </a:solidFill>
          <a:latin typeface="+mn-lt"/>
        </a:defRPr>
      </a:lvl4pPr>
      <a:lvl5pPr marL="2057400" indent="-228600" algn="l" rtl="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mn-lt"/>
        </a:defRPr>
      </a:lvl5pPr>
      <a:lvl6pPr marL="25146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6pPr>
      <a:lvl7pPr marL="29718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7pPr>
      <a:lvl8pPr marL="34290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8pPr>
      <a:lvl9pPr marL="38862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Rectangle 9">
            <a:extLst>
              <a:ext uri="{FF2B5EF4-FFF2-40B4-BE49-F238E27FC236}">
                <a16:creationId xmlns:a16="http://schemas.microsoft.com/office/drawing/2014/main" id="{A2DD3E46-7C85-4D5D-8BB5-1C6D29F331FB}"/>
              </a:ext>
            </a:extLst>
          </p:cNvPr>
          <p:cNvSpPr>
            <a:spLocks noChangeArrowheads="1"/>
          </p:cNvSpPr>
          <p:nvPr userDrawn="1"/>
        </p:nvSpPr>
        <p:spPr bwMode="auto">
          <a:xfrm>
            <a:off x="0" y="0"/>
            <a:ext cx="9144000" cy="6858000"/>
          </a:xfrm>
          <a:prstGeom prst="rect">
            <a:avLst/>
          </a:prstGeom>
          <a:solidFill>
            <a:srgbClr val="00004C">
              <a:alpha val="4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p>
        </p:txBody>
      </p:sp>
      <p:sp>
        <p:nvSpPr>
          <p:cNvPr id="2051" name="Rectangle 2">
            <a:extLst>
              <a:ext uri="{FF2B5EF4-FFF2-40B4-BE49-F238E27FC236}">
                <a16:creationId xmlns:a16="http://schemas.microsoft.com/office/drawing/2014/main" id="{95FF71D6-77B0-4F3A-A772-D7E8EE91AB68}"/>
              </a:ext>
            </a:extLst>
          </p:cNvPr>
          <p:cNvSpPr>
            <a:spLocks noGrp="1" noChangeArrowheads="1"/>
          </p:cNvSpPr>
          <p:nvPr>
            <p:ph type="title"/>
          </p:nvPr>
        </p:nvSpPr>
        <p:spPr bwMode="auto">
          <a:xfrm>
            <a:off x="457200" y="274638"/>
            <a:ext cx="8229600" cy="1143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2" name="Rectangle 3">
            <a:extLst>
              <a:ext uri="{FF2B5EF4-FFF2-40B4-BE49-F238E27FC236}">
                <a16:creationId xmlns:a16="http://schemas.microsoft.com/office/drawing/2014/main" id="{97CBB725-B680-4046-8805-9474B0CDB1F3}"/>
              </a:ext>
            </a:extLst>
          </p:cNvPr>
          <p:cNvSpPr>
            <a:spLocks noGrp="1" noChangeArrowheads="1"/>
          </p:cNvSpPr>
          <p:nvPr>
            <p:ph type="body" idx="1"/>
          </p:nvPr>
        </p:nvSpPr>
        <p:spPr bwMode="auto">
          <a:xfrm>
            <a:off x="457200" y="1600200"/>
            <a:ext cx="8229600" cy="45259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a:extLst>
              <a:ext uri="{FF2B5EF4-FFF2-40B4-BE49-F238E27FC236}">
                <a16:creationId xmlns:a16="http://schemas.microsoft.com/office/drawing/2014/main" id="{19946503-BFF5-4694-A715-ED291F8C417D}"/>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mn-cs"/>
              </a:defRPr>
            </a:lvl1pPr>
          </a:lstStyle>
          <a:p>
            <a:pPr>
              <a:defRPr/>
            </a:pPr>
            <a:endParaRPr lang="en-US"/>
          </a:p>
        </p:txBody>
      </p:sp>
      <p:sp>
        <p:nvSpPr>
          <p:cNvPr id="3077" name="Rectangle 5">
            <a:extLst>
              <a:ext uri="{FF2B5EF4-FFF2-40B4-BE49-F238E27FC236}">
                <a16:creationId xmlns:a16="http://schemas.microsoft.com/office/drawing/2014/main" id="{1B623375-CAE7-4B72-8D01-C7CFE91CC4C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mn-cs"/>
              </a:defRPr>
            </a:lvl1pPr>
          </a:lstStyle>
          <a:p>
            <a:pPr>
              <a:defRPr/>
            </a:pPr>
            <a:endParaRPr lang="en-US"/>
          </a:p>
        </p:txBody>
      </p:sp>
      <p:sp>
        <p:nvSpPr>
          <p:cNvPr id="3078" name="Rectangle 6">
            <a:extLst>
              <a:ext uri="{FF2B5EF4-FFF2-40B4-BE49-F238E27FC236}">
                <a16:creationId xmlns:a16="http://schemas.microsoft.com/office/drawing/2014/main" id="{9B137301-8FA6-4B59-9AE0-E82AB2ED958F}"/>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4E41007-F952-467F-ACAB-CBB12049A3A9}" type="slidenum">
              <a:rPr lang="en-US"/>
              <a:pPr>
                <a:defRPr/>
              </a:pPr>
              <a:t>‹#›</a:t>
            </a:fld>
            <a:endParaRPr lang="en-US"/>
          </a:p>
        </p:txBody>
      </p:sp>
    </p:spTree>
    <p:extLst>
      <p:ext uri="{BB962C8B-B14F-4D97-AF65-F5344CB8AC3E}">
        <p14:creationId xmlns:p14="http://schemas.microsoft.com/office/powerpoint/2010/main" val="3031295758"/>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Lst>
  <p:transition spd="slow">
    <p:pull dir="rd"/>
  </p:transition>
  <p:txStyles>
    <p:titleStyle>
      <a:lvl1pPr algn="l" rtl="0" eaLnBrk="0" fontAlgn="base" hangingPunct="0">
        <a:spcBef>
          <a:spcPct val="0"/>
        </a:spcBef>
        <a:spcAft>
          <a:spcPct val="0"/>
        </a:spcAft>
        <a:defRPr sz="3200" b="1">
          <a:solidFill>
            <a:schemeClr val="bg1"/>
          </a:solidFill>
          <a:latin typeface="+mj-lt"/>
          <a:ea typeface="+mj-ea"/>
          <a:cs typeface="+mj-cs"/>
        </a:defRPr>
      </a:lvl1pPr>
      <a:lvl2pPr algn="l" rtl="0" eaLnBrk="0" fontAlgn="base" hangingPunct="0">
        <a:spcBef>
          <a:spcPct val="0"/>
        </a:spcBef>
        <a:spcAft>
          <a:spcPct val="0"/>
        </a:spcAft>
        <a:defRPr sz="3200" b="1">
          <a:solidFill>
            <a:schemeClr val="bg1"/>
          </a:solidFill>
          <a:latin typeface="Eurostile Bold" pitchFamily="34" charset="0"/>
        </a:defRPr>
      </a:lvl2pPr>
      <a:lvl3pPr algn="l" rtl="0" eaLnBrk="0" fontAlgn="base" hangingPunct="0">
        <a:spcBef>
          <a:spcPct val="0"/>
        </a:spcBef>
        <a:spcAft>
          <a:spcPct val="0"/>
        </a:spcAft>
        <a:defRPr sz="3200" b="1">
          <a:solidFill>
            <a:schemeClr val="bg1"/>
          </a:solidFill>
          <a:latin typeface="Eurostile Bold" pitchFamily="34" charset="0"/>
        </a:defRPr>
      </a:lvl3pPr>
      <a:lvl4pPr algn="l" rtl="0" eaLnBrk="0" fontAlgn="base" hangingPunct="0">
        <a:spcBef>
          <a:spcPct val="0"/>
        </a:spcBef>
        <a:spcAft>
          <a:spcPct val="0"/>
        </a:spcAft>
        <a:defRPr sz="3200" b="1">
          <a:solidFill>
            <a:schemeClr val="bg1"/>
          </a:solidFill>
          <a:latin typeface="Eurostile Bold" pitchFamily="34" charset="0"/>
        </a:defRPr>
      </a:lvl4pPr>
      <a:lvl5pPr algn="l" rtl="0" eaLnBrk="0" fontAlgn="base" hangingPunct="0">
        <a:spcBef>
          <a:spcPct val="0"/>
        </a:spcBef>
        <a:spcAft>
          <a:spcPct val="0"/>
        </a:spcAft>
        <a:defRPr sz="3200" b="1">
          <a:solidFill>
            <a:schemeClr val="bg1"/>
          </a:solidFill>
          <a:latin typeface="Eurostile Bold" pitchFamily="34" charset="0"/>
        </a:defRPr>
      </a:lvl5pPr>
      <a:lvl6pPr marL="457200" algn="l" rtl="0" fontAlgn="base">
        <a:spcBef>
          <a:spcPct val="0"/>
        </a:spcBef>
        <a:spcAft>
          <a:spcPct val="0"/>
        </a:spcAft>
        <a:defRPr sz="3200" b="1">
          <a:solidFill>
            <a:schemeClr val="bg1"/>
          </a:solidFill>
          <a:latin typeface="Eurostile Bold" pitchFamily="34" charset="0"/>
        </a:defRPr>
      </a:lvl6pPr>
      <a:lvl7pPr marL="914400" algn="l" rtl="0" fontAlgn="base">
        <a:spcBef>
          <a:spcPct val="0"/>
        </a:spcBef>
        <a:spcAft>
          <a:spcPct val="0"/>
        </a:spcAft>
        <a:defRPr sz="3200" b="1">
          <a:solidFill>
            <a:schemeClr val="bg1"/>
          </a:solidFill>
          <a:latin typeface="Eurostile Bold" pitchFamily="34" charset="0"/>
        </a:defRPr>
      </a:lvl7pPr>
      <a:lvl8pPr marL="1371600" algn="l" rtl="0" fontAlgn="base">
        <a:spcBef>
          <a:spcPct val="0"/>
        </a:spcBef>
        <a:spcAft>
          <a:spcPct val="0"/>
        </a:spcAft>
        <a:defRPr sz="3200" b="1">
          <a:solidFill>
            <a:schemeClr val="bg1"/>
          </a:solidFill>
          <a:latin typeface="Eurostile Bold" pitchFamily="34" charset="0"/>
        </a:defRPr>
      </a:lvl8pPr>
      <a:lvl9pPr marL="1828800" algn="l" rtl="0" fontAlgn="base">
        <a:spcBef>
          <a:spcPct val="0"/>
        </a:spcBef>
        <a:spcAft>
          <a:spcPct val="0"/>
        </a:spcAft>
        <a:defRPr sz="3200" b="1">
          <a:solidFill>
            <a:schemeClr val="bg1"/>
          </a:solidFill>
          <a:latin typeface="Eurostile Bold" pitchFamily="34" charset="0"/>
        </a:defRPr>
      </a:lvl9pPr>
    </p:titleStyle>
    <p:bodyStyle>
      <a:lvl1pPr marL="342900" indent="-342900" algn="l" rtl="0" eaLnBrk="0" fontAlgn="base" hangingPunct="0">
        <a:spcBef>
          <a:spcPct val="20000"/>
        </a:spcBef>
        <a:spcAft>
          <a:spcPct val="0"/>
        </a:spcAft>
        <a:buClr>
          <a:srgbClr val="FF6600"/>
        </a:buClr>
        <a:buFont typeface="Wingdings" panose="05000000000000000000" pitchFamily="2" charset="2"/>
        <a:buBlip>
          <a:blip r:embed="rId16"/>
        </a:buBlip>
        <a:defRPr sz="2800" b="1">
          <a:solidFill>
            <a:schemeClr val="bg1"/>
          </a:solidFill>
          <a:latin typeface="+mn-lt"/>
          <a:ea typeface="+mn-ea"/>
          <a:cs typeface="+mn-cs"/>
        </a:defRPr>
      </a:lvl1pPr>
      <a:lvl2pPr marL="742950" indent="-285750" algn="l" rtl="0" eaLnBrk="0" fontAlgn="base" hangingPunct="0">
        <a:spcBef>
          <a:spcPct val="20000"/>
        </a:spcBef>
        <a:spcAft>
          <a:spcPct val="0"/>
        </a:spcAft>
        <a:buClr>
          <a:srgbClr val="FF6600"/>
        </a:buClr>
        <a:buFont typeface="Arial Unicode MS" panose="020B0604020202020204" pitchFamily="34" charset="-128"/>
        <a:buChar char="-"/>
        <a:defRPr sz="2400" b="1">
          <a:solidFill>
            <a:schemeClr val="bg1"/>
          </a:solidFill>
          <a:latin typeface="+mn-lt"/>
        </a:defRPr>
      </a:lvl2pPr>
      <a:lvl3pPr marL="1143000" indent="-228600" algn="l" rtl="0" eaLnBrk="0" fontAlgn="base" hangingPunct="0">
        <a:spcBef>
          <a:spcPct val="20000"/>
        </a:spcBef>
        <a:spcAft>
          <a:spcPct val="0"/>
        </a:spcAft>
        <a:buClr>
          <a:srgbClr val="FF6600"/>
        </a:buClr>
        <a:buFont typeface="Wingdings" panose="05000000000000000000" pitchFamily="2" charset="2"/>
        <a:buChar char="§"/>
        <a:defRPr sz="2000" b="1">
          <a:solidFill>
            <a:schemeClr val="bg1"/>
          </a:solidFill>
          <a:latin typeface="+mn-lt"/>
        </a:defRPr>
      </a:lvl3pPr>
      <a:lvl4pPr marL="1600200" indent="-228600" algn="l" rtl="0" eaLnBrk="0" fontAlgn="base" hangingPunct="0">
        <a:spcBef>
          <a:spcPct val="20000"/>
        </a:spcBef>
        <a:spcAft>
          <a:spcPct val="0"/>
        </a:spcAft>
        <a:buClr>
          <a:srgbClr val="FF6600"/>
        </a:buClr>
        <a:buFont typeface="Arial Unicode MS" panose="020B0604020202020204" pitchFamily="34" charset="-128"/>
        <a:buChar char="-"/>
        <a:defRPr b="1">
          <a:solidFill>
            <a:schemeClr val="bg1"/>
          </a:solidFill>
          <a:latin typeface="+mn-lt"/>
        </a:defRPr>
      </a:lvl4pPr>
      <a:lvl5pPr marL="2057400" indent="-228600" algn="l" rtl="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mn-lt"/>
        </a:defRPr>
      </a:lvl5pPr>
      <a:lvl6pPr marL="25146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6pPr>
      <a:lvl7pPr marL="29718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7pPr>
      <a:lvl8pPr marL="34290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8pPr>
      <a:lvl9pPr marL="38862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0000"/>
            </a:gs>
          </a:gsLst>
          <a:lin ang="0" scaled="1"/>
        </a:gradFill>
        <a:effectLst/>
      </p:bgPr>
    </p:bg>
    <p:spTree>
      <p:nvGrpSpPr>
        <p:cNvPr id="1" name=""/>
        <p:cNvGrpSpPr/>
        <p:nvPr/>
      </p:nvGrpSpPr>
      <p:grpSpPr>
        <a:xfrm>
          <a:off x="0" y="0"/>
          <a:ext cx="0" cy="0"/>
          <a:chOff x="0" y="0"/>
          <a:chExt cx="0" cy="0"/>
        </a:xfrm>
      </p:grpSpPr>
      <p:sp>
        <p:nvSpPr>
          <p:cNvPr id="475138" name="Rectangle 2">
            <a:extLst>
              <a:ext uri="{FF2B5EF4-FFF2-40B4-BE49-F238E27FC236}">
                <a16:creationId xmlns:a16="http://schemas.microsoft.com/office/drawing/2014/main" id="{EA25D98A-3599-4188-B962-CD521F84C2A2}"/>
              </a:ext>
            </a:extLst>
          </p:cNvPr>
          <p:cNvSpPr>
            <a:spLocks noGrp="1" noChangeArrowheads="1"/>
          </p:cNvSpPr>
          <p:nvPr>
            <p:ph type="title"/>
          </p:nvPr>
        </p:nvSpPr>
        <p:spPr bwMode="auto">
          <a:xfrm>
            <a:off x="692150" y="350838"/>
            <a:ext cx="77724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3315" name="Rectangle 3">
            <a:extLst>
              <a:ext uri="{FF2B5EF4-FFF2-40B4-BE49-F238E27FC236}">
                <a16:creationId xmlns:a16="http://schemas.microsoft.com/office/drawing/2014/main" id="{797DC23D-B519-4A1F-B46D-5AE0C8D8C371}"/>
              </a:ext>
            </a:extLst>
          </p:cNvPr>
          <p:cNvSpPr>
            <a:spLocks noGrp="1" noChangeArrowheads="1"/>
          </p:cNvSpPr>
          <p:nvPr>
            <p:ph type="body" idx="1"/>
          </p:nvPr>
        </p:nvSpPr>
        <p:spPr bwMode="auto">
          <a:xfrm>
            <a:off x="685800" y="1557338"/>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15319826"/>
      </p:ext>
    </p:extLst>
  </p:cSld>
  <p:clrMap bg1="dk2" tx1="lt1" bg2="dk1" tx2="lt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Lst>
  <p:transition>
    <p:pull dir="rd"/>
  </p:transition>
  <p:txStyles>
    <p:titleStyle>
      <a:lvl1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kumimoji="1" sz="3200" b="1" i="1">
          <a:solidFill>
            <a:srgbClr val="FFCC00"/>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rgbClr val="FF0000"/>
        </a:buClr>
        <a:buChar char="•"/>
        <a:defRPr kumimoji="1" sz="2400" b="1">
          <a:solidFill>
            <a:schemeClr val="bg2"/>
          </a:solidFill>
          <a:latin typeface="+mn-lt"/>
          <a:ea typeface="+mn-ea"/>
          <a:cs typeface="+mn-cs"/>
        </a:defRPr>
      </a:lvl1pPr>
      <a:lvl2pPr marL="742950" indent="-285750" algn="l" rtl="0" eaLnBrk="0" fontAlgn="base" hangingPunct="0">
        <a:spcBef>
          <a:spcPct val="20000"/>
        </a:spcBef>
        <a:spcAft>
          <a:spcPct val="0"/>
        </a:spcAft>
        <a:buClr>
          <a:srgbClr val="FF0000"/>
        </a:buClr>
        <a:buChar char="•"/>
        <a:defRPr kumimoji="1" sz="2000" b="1">
          <a:solidFill>
            <a:schemeClr val="bg2"/>
          </a:solidFill>
          <a:latin typeface="+mn-lt"/>
        </a:defRPr>
      </a:lvl2pPr>
      <a:lvl3pPr marL="1143000" indent="-228600" algn="l" rtl="0" eaLnBrk="0" fontAlgn="base" hangingPunct="0">
        <a:spcBef>
          <a:spcPct val="20000"/>
        </a:spcBef>
        <a:spcAft>
          <a:spcPct val="0"/>
        </a:spcAft>
        <a:buClr>
          <a:srgbClr val="FF0000"/>
        </a:buClr>
        <a:buChar char="•"/>
        <a:defRPr kumimoji="1" sz="2400" b="1">
          <a:solidFill>
            <a:schemeClr val="bg2"/>
          </a:solidFill>
          <a:latin typeface="+mn-lt"/>
        </a:defRPr>
      </a:lvl3pPr>
      <a:lvl4pPr marL="1600200" indent="-228600" algn="l" rtl="0" eaLnBrk="0" fontAlgn="base" hangingPunct="0">
        <a:spcBef>
          <a:spcPct val="20000"/>
        </a:spcBef>
        <a:spcAft>
          <a:spcPct val="0"/>
        </a:spcAft>
        <a:buClr>
          <a:srgbClr val="FF0000"/>
        </a:buClr>
        <a:buChar char="•"/>
        <a:defRPr kumimoji="1" sz="1600" b="1">
          <a:solidFill>
            <a:schemeClr val="bg2"/>
          </a:solidFill>
          <a:latin typeface="+mn-lt"/>
        </a:defRPr>
      </a:lvl4pPr>
      <a:lvl5pPr marL="2057400" indent="-228600" algn="l" rtl="0" eaLnBrk="0" fontAlgn="base" hangingPunct="0">
        <a:spcBef>
          <a:spcPct val="20000"/>
        </a:spcBef>
        <a:spcAft>
          <a:spcPct val="0"/>
        </a:spcAft>
        <a:buClr>
          <a:srgbClr val="FF0000"/>
        </a:buClr>
        <a:buChar char="•"/>
        <a:defRPr kumimoji="1" sz="1400" b="1">
          <a:solidFill>
            <a:schemeClr val="bg2"/>
          </a:solidFill>
          <a:latin typeface="+mn-lt"/>
        </a:defRPr>
      </a:lvl5pPr>
      <a:lvl6pPr marL="2514600" indent="-228600" algn="l" rtl="0" eaLnBrk="0" fontAlgn="base" hangingPunct="0">
        <a:spcBef>
          <a:spcPct val="20000"/>
        </a:spcBef>
        <a:spcAft>
          <a:spcPct val="0"/>
        </a:spcAft>
        <a:buClr>
          <a:srgbClr val="FF0000"/>
        </a:buClr>
        <a:buChar char="•"/>
        <a:defRPr kumimoji="1" sz="1400" b="1">
          <a:solidFill>
            <a:schemeClr val="bg2"/>
          </a:solidFill>
          <a:latin typeface="+mn-lt"/>
        </a:defRPr>
      </a:lvl6pPr>
      <a:lvl7pPr marL="2971800" indent="-228600" algn="l" rtl="0" eaLnBrk="0" fontAlgn="base" hangingPunct="0">
        <a:spcBef>
          <a:spcPct val="20000"/>
        </a:spcBef>
        <a:spcAft>
          <a:spcPct val="0"/>
        </a:spcAft>
        <a:buClr>
          <a:srgbClr val="FF0000"/>
        </a:buClr>
        <a:buChar char="•"/>
        <a:defRPr kumimoji="1" sz="1400" b="1">
          <a:solidFill>
            <a:schemeClr val="bg2"/>
          </a:solidFill>
          <a:latin typeface="+mn-lt"/>
        </a:defRPr>
      </a:lvl7pPr>
      <a:lvl8pPr marL="3429000" indent="-228600" algn="l" rtl="0" eaLnBrk="0" fontAlgn="base" hangingPunct="0">
        <a:spcBef>
          <a:spcPct val="20000"/>
        </a:spcBef>
        <a:spcAft>
          <a:spcPct val="0"/>
        </a:spcAft>
        <a:buClr>
          <a:srgbClr val="FF0000"/>
        </a:buClr>
        <a:buChar char="•"/>
        <a:defRPr kumimoji="1" sz="1400" b="1">
          <a:solidFill>
            <a:schemeClr val="bg2"/>
          </a:solidFill>
          <a:latin typeface="+mn-lt"/>
        </a:defRPr>
      </a:lvl8pPr>
      <a:lvl9pPr marL="3886200" indent="-228600" algn="l" rtl="0" eaLnBrk="0" fontAlgn="base" hangingPunct="0">
        <a:spcBef>
          <a:spcPct val="20000"/>
        </a:spcBef>
        <a:spcAft>
          <a:spcPct val="0"/>
        </a:spcAft>
        <a:buClr>
          <a:srgbClr val="FF0000"/>
        </a:buClr>
        <a:buChar char="•"/>
        <a:defRPr kumimoji="1" sz="1400" b="1">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B63B8E1-CC7D-414F-861D-A02E02B98CDE}"/>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7E7828F5-6726-4786-94D9-12AE7CCFAC00}"/>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a:extLst>
              <a:ext uri="{FF2B5EF4-FFF2-40B4-BE49-F238E27FC236}">
                <a16:creationId xmlns:a16="http://schemas.microsoft.com/office/drawing/2014/main" id="{502F098F-7FED-4F38-B622-D944C9B992B5}"/>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3077" name="Rectangle 5">
            <a:extLst>
              <a:ext uri="{FF2B5EF4-FFF2-40B4-BE49-F238E27FC236}">
                <a16:creationId xmlns:a16="http://schemas.microsoft.com/office/drawing/2014/main" id="{F7BB7CB1-5263-4C36-9440-7C9DC404CBD8}"/>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3078" name="Rectangle 6">
            <a:extLst>
              <a:ext uri="{FF2B5EF4-FFF2-40B4-BE49-F238E27FC236}">
                <a16:creationId xmlns:a16="http://schemas.microsoft.com/office/drawing/2014/main" id="{F016AB4A-3C7D-49A0-BA8C-901BD21CD9B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0E79F11-6E62-4781-BDA6-26821D36E2DD}" type="slidenum">
              <a:rPr lang="en-US" altLang="en-US"/>
              <a:pPr>
                <a:defRPr/>
              </a:pPr>
              <a:t>‹#›</a:t>
            </a:fld>
            <a:endParaRPr lang="en-US" altLang="en-US"/>
          </a:p>
        </p:txBody>
      </p:sp>
    </p:spTree>
    <p:extLst>
      <p:ext uri="{BB962C8B-B14F-4D97-AF65-F5344CB8AC3E}">
        <p14:creationId xmlns:p14="http://schemas.microsoft.com/office/powerpoint/2010/main" val="3322790767"/>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l" rtl="0" eaLnBrk="0" fontAlgn="base" hangingPunct="0">
        <a:spcBef>
          <a:spcPct val="0"/>
        </a:spcBef>
        <a:spcAft>
          <a:spcPct val="0"/>
        </a:spcAft>
        <a:defRPr sz="3400" b="1">
          <a:solidFill>
            <a:srgbClr val="002060"/>
          </a:solidFill>
          <a:effectLst>
            <a:outerShdw blurRad="38100" dist="38100" dir="2700000" algn="tl">
              <a:srgbClr val="000000">
                <a:alpha val="43137"/>
              </a:srgbClr>
            </a:outerShdw>
          </a:effectLst>
          <a:latin typeface="+mj-lt"/>
          <a:ea typeface="+mj-ea"/>
          <a:cs typeface="+mj-cs"/>
        </a:defRPr>
      </a:lvl1pPr>
      <a:lvl2pPr algn="l" rtl="0" eaLnBrk="0" fontAlgn="base" hangingPunct="0">
        <a:spcBef>
          <a:spcPct val="0"/>
        </a:spcBef>
        <a:spcAft>
          <a:spcPct val="0"/>
        </a:spcAft>
        <a:defRPr sz="3400" b="1">
          <a:solidFill>
            <a:srgbClr val="002060"/>
          </a:solidFill>
          <a:latin typeface="Eurostile Bold" pitchFamily="34" charset="0"/>
        </a:defRPr>
      </a:lvl2pPr>
      <a:lvl3pPr algn="l" rtl="0" eaLnBrk="0" fontAlgn="base" hangingPunct="0">
        <a:spcBef>
          <a:spcPct val="0"/>
        </a:spcBef>
        <a:spcAft>
          <a:spcPct val="0"/>
        </a:spcAft>
        <a:defRPr sz="3400" b="1">
          <a:solidFill>
            <a:srgbClr val="002060"/>
          </a:solidFill>
          <a:latin typeface="Eurostile Bold" pitchFamily="34" charset="0"/>
        </a:defRPr>
      </a:lvl3pPr>
      <a:lvl4pPr algn="l" rtl="0" eaLnBrk="0" fontAlgn="base" hangingPunct="0">
        <a:spcBef>
          <a:spcPct val="0"/>
        </a:spcBef>
        <a:spcAft>
          <a:spcPct val="0"/>
        </a:spcAft>
        <a:defRPr sz="3400" b="1">
          <a:solidFill>
            <a:srgbClr val="002060"/>
          </a:solidFill>
          <a:latin typeface="Eurostile Bold" pitchFamily="34" charset="0"/>
        </a:defRPr>
      </a:lvl4pPr>
      <a:lvl5pPr algn="l" rtl="0" eaLnBrk="0" fontAlgn="base" hangingPunct="0">
        <a:spcBef>
          <a:spcPct val="0"/>
        </a:spcBef>
        <a:spcAft>
          <a:spcPct val="0"/>
        </a:spcAft>
        <a:defRPr sz="3400" b="1">
          <a:solidFill>
            <a:srgbClr val="002060"/>
          </a:solidFill>
          <a:latin typeface="Eurostile Bold" pitchFamily="34" charset="0"/>
        </a:defRPr>
      </a:lvl5pPr>
      <a:lvl6pPr marL="457200" algn="l" rtl="0" fontAlgn="base">
        <a:spcBef>
          <a:spcPct val="0"/>
        </a:spcBef>
        <a:spcAft>
          <a:spcPct val="0"/>
        </a:spcAft>
        <a:defRPr sz="3200" b="1">
          <a:solidFill>
            <a:schemeClr val="bg1"/>
          </a:solidFill>
          <a:latin typeface="Eurostile Bold" pitchFamily="34" charset="0"/>
        </a:defRPr>
      </a:lvl6pPr>
      <a:lvl7pPr marL="914400" algn="l" rtl="0" fontAlgn="base">
        <a:spcBef>
          <a:spcPct val="0"/>
        </a:spcBef>
        <a:spcAft>
          <a:spcPct val="0"/>
        </a:spcAft>
        <a:defRPr sz="3200" b="1">
          <a:solidFill>
            <a:schemeClr val="bg1"/>
          </a:solidFill>
          <a:latin typeface="Eurostile Bold" pitchFamily="34" charset="0"/>
        </a:defRPr>
      </a:lvl7pPr>
      <a:lvl8pPr marL="1371600" algn="l" rtl="0" fontAlgn="base">
        <a:spcBef>
          <a:spcPct val="0"/>
        </a:spcBef>
        <a:spcAft>
          <a:spcPct val="0"/>
        </a:spcAft>
        <a:defRPr sz="3200" b="1">
          <a:solidFill>
            <a:schemeClr val="bg1"/>
          </a:solidFill>
          <a:latin typeface="Eurostile Bold" pitchFamily="34" charset="0"/>
        </a:defRPr>
      </a:lvl8pPr>
      <a:lvl9pPr marL="1828800" algn="l" rtl="0" fontAlgn="base">
        <a:spcBef>
          <a:spcPct val="0"/>
        </a:spcBef>
        <a:spcAft>
          <a:spcPct val="0"/>
        </a:spcAft>
        <a:defRPr sz="3200" b="1">
          <a:solidFill>
            <a:schemeClr val="bg1"/>
          </a:solidFill>
          <a:latin typeface="Eurostile Bold" pitchFamily="34" charset="0"/>
        </a:defRPr>
      </a:lvl9pPr>
    </p:titleStyle>
    <p:bodyStyle>
      <a:lvl1pPr marL="342900" indent="-342900" algn="l" rtl="0" eaLnBrk="0" fontAlgn="base" hangingPunct="0">
        <a:spcBef>
          <a:spcPct val="20000"/>
        </a:spcBef>
        <a:spcAft>
          <a:spcPct val="0"/>
        </a:spcAft>
        <a:buClr>
          <a:srgbClr val="FF6600"/>
        </a:buClr>
        <a:buFont typeface="Arial" panose="020B0604020202020204" pitchFamily="34" charset="0"/>
        <a:buChar char="•"/>
        <a:defRPr sz="2800" b="1">
          <a:solidFill>
            <a:srgbClr val="002060"/>
          </a:solidFill>
          <a:latin typeface="+mn-lt"/>
          <a:ea typeface="+mn-ea"/>
          <a:cs typeface="+mn-cs"/>
        </a:defRPr>
      </a:lvl1pPr>
      <a:lvl2pPr marL="742950" indent="-285750" algn="l" rtl="0" eaLnBrk="0" fontAlgn="base" hangingPunct="0">
        <a:spcBef>
          <a:spcPct val="20000"/>
        </a:spcBef>
        <a:spcAft>
          <a:spcPct val="0"/>
        </a:spcAft>
        <a:buClr>
          <a:srgbClr val="FF6600"/>
        </a:buClr>
        <a:buFont typeface="Arial Unicode MS" panose="020B0604020202020204" pitchFamily="34" charset="-128"/>
        <a:buChar char="-"/>
        <a:defRPr sz="2400" b="1">
          <a:solidFill>
            <a:srgbClr val="002060"/>
          </a:solidFill>
          <a:latin typeface="+mn-lt"/>
        </a:defRPr>
      </a:lvl2pPr>
      <a:lvl3pPr marL="1143000" indent="-228600" algn="l" rtl="0" eaLnBrk="0" fontAlgn="base" hangingPunct="0">
        <a:spcBef>
          <a:spcPct val="20000"/>
        </a:spcBef>
        <a:spcAft>
          <a:spcPct val="0"/>
        </a:spcAft>
        <a:buClr>
          <a:srgbClr val="FF6600"/>
        </a:buClr>
        <a:buFont typeface="Wingdings" panose="05000000000000000000" pitchFamily="2" charset="2"/>
        <a:buChar char="§"/>
        <a:defRPr sz="2000" b="1">
          <a:solidFill>
            <a:srgbClr val="002060"/>
          </a:solidFill>
          <a:latin typeface="+mn-lt"/>
        </a:defRPr>
      </a:lvl3pPr>
      <a:lvl4pPr marL="1600200" indent="-228600" algn="l" rtl="0" eaLnBrk="0" fontAlgn="base" hangingPunct="0">
        <a:spcBef>
          <a:spcPct val="20000"/>
        </a:spcBef>
        <a:spcAft>
          <a:spcPct val="0"/>
        </a:spcAft>
        <a:buClr>
          <a:srgbClr val="FF6600"/>
        </a:buClr>
        <a:buFont typeface="Arial Unicode MS" panose="020B0604020202020204" pitchFamily="34" charset="-128"/>
        <a:buChar char="-"/>
        <a:defRPr b="1">
          <a:solidFill>
            <a:srgbClr val="002060"/>
          </a:solidFill>
          <a:latin typeface="+mn-lt"/>
        </a:defRPr>
      </a:lvl4pPr>
      <a:lvl5pPr marL="2057400" indent="-228600" algn="l" rtl="0" eaLnBrk="0" fontAlgn="base" hangingPunct="0">
        <a:spcBef>
          <a:spcPct val="20000"/>
        </a:spcBef>
        <a:spcAft>
          <a:spcPct val="0"/>
        </a:spcAft>
        <a:buClr>
          <a:srgbClr val="FF6600"/>
        </a:buClr>
        <a:buFont typeface="Wingdings" panose="05000000000000000000" pitchFamily="2" charset="2"/>
        <a:buChar char="Ø"/>
        <a:defRPr sz="1600" b="1">
          <a:solidFill>
            <a:srgbClr val="002060"/>
          </a:solidFill>
          <a:latin typeface="+mn-lt"/>
        </a:defRPr>
      </a:lvl5pPr>
      <a:lvl6pPr marL="25146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6pPr>
      <a:lvl7pPr marL="29718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7pPr>
      <a:lvl8pPr marL="34290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8pPr>
      <a:lvl9pPr marL="38862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99DEB36-8C17-4C38-8DA6-C96684F960B9}"/>
              </a:ext>
            </a:extLst>
          </p:cNvPr>
          <p:cNvSpPr>
            <a:spLocks noChangeArrowheads="1"/>
          </p:cNvSpPr>
          <p:nvPr userDrawn="1"/>
        </p:nvSpPr>
        <p:spPr bwMode="auto">
          <a:xfrm>
            <a:off x="0" y="0"/>
            <a:ext cx="9144000" cy="6858000"/>
          </a:xfrm>
          <a:prstGeom prst="rect">
            <a:avLst/>
          </a:prstGeom>
          <a:solidFill>
            <a:srgbClr val="00004C">
              <a:alpha val="4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p>
        </p:txBody>
      </p:sp>
      <p:sp>
        <p:nvSpPr>
          <p:cNvPr id="1027" name="Rectangle 3">
            <a:extLst>
              <a:ext uri="{FF2B5EF4-FFF2-40B4-BE49-F238E27FC236}">
                <a16:creationId xmlns:a16="http://schemas.microsoft.com/office/drawing/2014/main" id="{4B31A0C2-6BA9-4A93-9BB2-D62A1F498533}"/>
              </a:ext>
            </a:extLst>
          </p:cNvPr>
          <p:cNvSpPr>
            <a:spLocks noGrp="1" noChangeArrowheads="1"/>
          </p:cNvSpPr>
          <p:nvPr>
            <p:ph type="title"/>
          </p:nvPr>
        </p:nvSpPr>
        <p:spPr bwMode="auto">
          <a:xfrm>
            <a:off x="457200" y="274638"/>
            <a:ext cx="8229600" cy="1143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a:extLst>
              <a:ext uri="{FF2B5EF4-FFF2-40B4-BE49-F238E27FC236}">
                <a16:creationId xmlns:a16="http://schemas.microsoft.com/office/drawing/2014/main" id="{0DDB1335-0622-4D30-A044-5110746C2894}"/>
              </a:ext>
            </a:extLst>
          </p:cNvPr>
          <p:cNvSpPr>
            <a:spLocks noGrp="1" noChangeArrowheads="1"/>
          </p:cNvSpPr>
          <p:nvPr>
            <p:ph type="body" idx="1"/>
          </p:nvPr>
        </p:nvSpPr>
        <p:spPr bwMode="auto">
          <a:xfrm>
            <a:off x="457200" y="1600200"/>
            <a:ext cx="8229600" cy="45259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2533" name="Rectangle 5">
            <a:extLst>
              <a:ext uri="{FF2B5EF4-FFF2-40B4-BE49-F238E27FC236}">
                <a16:creationId xmlns:a16="http://schemas.microsoft.com/office/drawing/2014/main" id="{09AABB74-D8E4-4E63-BD53-9FB7A8B3CDD4}"/>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mn-cs"/>
              </a:defRPr>
            </a:lvl1pPr>
          </a:lstStyle>
          <a:p>
            <a:pPr>
              <a:defRPr/>
            </a:pPr>
            <a:endParaRPr lang="en-US"/>
          </a:p>
        </p:txBody>
      </p:sp>
      <p:sp>
        <p:nvSpPr>
          <p:cNvPr id="22534" name="Rectangle 6">
            <a:extLst>
              <a:ext uri="{FF2B5EF4-FFF2-40B4-BE49-F238E27FC236}">
                <a16:creationId xmlns:a16="http://schemas.microsoft.com/office/drawing/2014/main" id="{9BE181CD-46E0-4914-B54E-8EE4EAB4364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mn-cs"/>
              </a:defRPr>
            </a:lvl1pPr>
          </a:lstStyle>
          <a:p>
            <a:pPr>
              <a:defRPr/>
            </a:pPr>
            <a:endParaRPr lang="en-US"/>
          </a:p>
        </p:txBody>
      </p:sp>
      <p:sp>
        <p:nvSpPr>
          <p:cNvPr id="22535" name="Rectangle 7">
            <a:extLst>
              <a:ext uri="{FF2B5EF4-FFF2-40B4-BE49-F238E27FC236}">
                <a16:creationId xmlns:a16="http://schemas.microsoft.com/office/drawing/2014/main" id="{82B0A0B6-5077-4BF9-8B5B-C9A8B0BA602C}"/>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5812FBD-3E40-4F8D-B506-58084F77EC81}" type="slidenum">
              <a:rPr lang="en-US"/>
              <a:pPr>
                <a:defRPr/>
              </a:pPr>
              <a:t>‹#›</a:t>
            </a:fld>
            <a:endParaRPr lang="en-US"/>
          </a:p>
        </p:txBody>
      </p:sp>
    </p:spTree>
    <p:extLst>
      <p:ext uri="{BB962C8B-B14F-4D97-AF65-F5344CB8AC3E}">
        <p14:creationId xmlns:p14="http://schemas.microsoft.com/office/powerpoint/2010/main" val="11044429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slow">
    <p:pull dir="rd"/>
  </p:transition>
  <p:txStyles>
    <p:titleStyle>
      <a:lvl1pPr algn="l" rtl="0" eaLnBrk="0" fontAlgn="base" hangingPunct="0">
        <a:spcBef>
          <a:spcPct val="0"/>
        </a:spcBef>
        <a:spcAft>
          <a:spcPct val="0"/>
        </a:spcAft>
        <a:defRPr sz="3200" b="1">
          <a:solidFill>
            <a:schemeClr val="bg1"/>
          </a:solidFill>
          <a:latin typeface="+mj-lt"/>
          <a:ea typeface="+mj-ea"/>
          <a:cs typeface="+mj-cs"/>
        </a:defRPr>
      </a:lvl1pPr>
      <a:lvl2pPr algn="l" rtl="0" eaLnBrk="0" fontAlgn="base" hangingPunct="0">
        <a:spcBef>
          <a:spcPct val="0"/>
        </a:spcBef>
        <a:spcAft>
          <a:spcPct val="0"/>
        </a:spcAft>
        <a:defRPr sz="3200" b="1">
          <a:solidFill>
            <a:schemeClr val="bg1"/>
          </a:solidFill>
          <a:latin typeface="Eurostile Bold" pitchFamily="34" charset="0"/>
          <a:cs typeface="Arial" charset="0"/>
        </a:defRPr>
      </a:lvl2pPr>
      <a:lvl3pPr algn="l" rtl="0" eaLnBrk="0" fontAlgn="base" hangingPunct="0">
        <a:spcBef>
          <a:spcPct val="0"/>
        </a:spcBef>
        <a:spcAft>
          <a:spcPct val="0"/>
        </a:spcAft>
        <a:defRPr sz="3200" b="1">
          <a:solidFill>
            <a:schemeClr val="bg1"/>
          </a:solidFill>
          <a:latin typeface="Eurostile Bold" pitchFamily="34" charset="0"/>
          <a:cs typeface="Arial" charset="0"/>
        </a:defRPr>
      </a:lvl3pPr>
      <a:lvl4pPr algn="l" rtl="0" eaLnBrk="0" fontAlgn="base" hangingPunct="0">
        <a:spcBef>
          <a:spcPct val="0"/>
        </a:spcBef>
        <a:spcAft>
          <a:spcPct val="0"/>
        </a:spcAft>
        <a:defRPr sz="3200" b="1">
          <a:solidFill>
            <a:schemeClr val="bg1"/>
          </a:solidFill>
          <a:latin typeface="Eurostile Bold" pitchFamily="34" charset="0"/>
          <a:cs typeface="Arial" charset="0"/>
        </a:defRPr>
      </a:lvl4pPr>
      <a:lvl5pPr algn="l" rtl="0" eaLnBrk="0" fontAlgn="base" hangingPunct="0">
        <a:spcBef>
          <a:spcPct val="0"/>
        </a:spcBef>
        <a:spcAft>
          <a:spcPct val="0"/>
        </a:spcAft>
        <a:defRPr sz="3200" b="1">
          <a:solidFill>
            <a:schemeClr val="bg1"/>
          </a:solidFill>
          <a:latin typeface="Eurostile Bold" pitchFamily="34" charset="0"/>
          <a:cs typeface="Arial" charset="0"/>
        </a:defRPr>
      </a:lvl5pPr>
      <a:lvl6pPr marL="457200" algn="l" rtl="0" fontAlgn="base">
        <a:spcBef>
          <a:spcPct val="0"/>
        </a:spcBef>
        <a:spcAft>
          <a:spcPct val="0"/>
        </a:spcAft>
        <a:defRPr sz="3200" b="1">
          <a:solidFill>
            <a:schemeClr val="bg1"/>
          </a:solidFill>
          <a:latin typeface="Eurostile Bold" pitchFamily="34" charset="0"/>
          <a:cs typeface="Arial" charset="0"/>
        </a:defRPr>
      </a:lvl6pPr>
      <a:lvl7pPr marL="914400" algn="l" rtl="0" fontAlgn="base">
        <a:spcBef>
          <a:spcPct val="0"/>
        </a:spcBef>
        <a:spcAft>
          <a:spcPct val="0"/>
        </a:spcAft>
        <a:defRPr sz="3200" b="1">
          <a:solidFill>
            <a:schemeClr val="bg1"/>
          </a:solidFill>
          <a:latin typeface="Eurostile Bold" pitchFamily="34" charset="0"/>
          <a:cs typeface="Arial" charset="0"/>
        </a:defRPr>
      </a:lvl7pPr>
      <a:lvl8pPr marL="1371600" algn="l" rtl="0" fontAlgn="base">
        <a:spcBef>
          <a:spcPct val="0"/>
        </a:spcBef>
        <a:spcAft>
          <a:spcPct val="0"/>
        </a:spcAft>
        <a:defRPr sz="3200" b="1">
          <a:solidFill>
            <a:schemeClr val="bg1"/>
          </a:solidFill>
          <a:latin typeface="Eurostile Bold" pitchFamily="34" charset="0"/>
          <a:cs typeface="Arial" charset="0"/>
        </a:defRPr>
      </a:lvl8pPr>
      <a:lvl9pPr marL="1828800" algn="l" rtl="0" fontAlgn="base">
        <a:spcBef>
          <a:spcPct val="0"/>
        </a:spcBef>
        <a:spcAft>
          <a:spcPct val="0"/>
        </a:spcAft>
        <a:defRPr sz="3200" b="1">
          <a:solidFill>
            <a:schemeClr val="bg1"/>
          </a:solidFill>
          <a:latin typeface="Eurostile Bold" pitchFamily="34" charset="0"/>
          <a:cs typeface="Arial" charset="0"/>
        </a:defRPr>
      </a:lvl9pPr>
    </p:titleStyle>
    <p:bodyStyle>
      <a:lvl1pPr marL="342900" indent="-342900" algn="l" rtl="0" eaLnBrk="0" fontAlgn="base" hangingPunct="0">
        <a:spcBef>
          <a:spcPct val="20000"/>
        </a:spcBef>
        <a:spcAft>
          <a:spcPct val="0"/>
        </a:spcAft>
        <a:buClr>
          <a:srgbClr val="FF6600"/>
        </a:buClr>
        <a:buFont typeface="Wingdings" panose="05000000000000000000" pitchFamily="2" charset="2"/>
        <a:buBlip>
          <a:blip r:embed="rId14"/>
        </a:buBlip>
        <a:defRPr sz="2800" b="1">
          <a:solidFill>
            <a:schemeClr val="bg1"/>
          </a:solidFill>
          <a:latin typeface="+mn-lt"/>
          <a:ea typeface="+mn-ea"/>
          <a:cs typeface="+mn-cs"/>
        </a:defRPr>
      </a:lvl1pPr>
      <a:lvl2pPr marL="742950" indent="-285750" algn="l" rtl="0" eaLnBrk="0" fontAlgn="base" hangingPunct="0">
        <a:spcBef>
          <a:spcPct val="20000"/>
        </a:spcBef>
        <a:spcAft>
          <a:spcPct val="0"/>
        </a:spcAft>
        <a:buClr>
          <a:srgbClr val="FF6600"/>
        </a:buClr>
        <a:buFont typeface="Arial Unicode MS" panose="020B0604020202020204" pitchFamily="34" charset="-128"/>
        <a:buChar char="-"/>
        <a:defRPr sz="2400" b="1">
          <a:solidFill>
            <a:schemeClr val="bg1"/>
          </a:solidFill>
          <a:latin typeface="+mn-lt"/>
          <a:cs typeface="+mn-cs"/>
        </a:defRPr>
      </a:lvl2pPr>
      <a:lvl3pPr marL="1143000" indent="-228600" algn="l" rtl="0" eaLnBrk="0" fontAlgn="base" hangingPunct="0">
        <a:spcBef>
          <a:spcPct val="20000"/>
        </a:spcBef>
        <a:spcAft>
          <a:spcPct val="0"/>
        </a:spcAft>
        <a:buClr>
          <a:srgbClr val="FF6600"/>
        </a:buClr>
        <a:buFont typeface="Wingdings" panose="05000000000000000000" pitchFamily="2" charset="2"/>
        <a:buChar char="§"/>
        <a:defRPr sz="2000" b="1">
          <a:solidFill>
            <a:schemeClr val="bg1"/>
          </a:solidFill>
          <a:latin typeface="+mn-lt"/>
          <a:cs typeface="+mn-cs"/>
        </a:defRPr>
      </a:lvl3pPr>
      <a:lvl4pPr marL="1600200" indent="-228600" algn="l" rtl="0" eaLnBrk="0" fontAlgn="base" hangingPunct="0">
        <a:spcBef>
          <a:spcPct val="20000"/>
        </a:spcBef>
        <a:spcAft>
          <a:spcPct val="0"/>
        </a:spcAft>
        <a:buClr>
          <a:srgbClr val="FF6600"/>
        </a:buClr>
        <a:buFont typeface="Arial Unicode MS" panose="020B0604020202020204" pitchFamily="34" charset="-128"/>
        <a:buChar char="-"/>
        <a:defRPr b="1">
          <a:solidFill>
            <a:schemeClr val="bg1"/>
          </a:solidFill>
          <a:latin typeface="+mn-lt"/>
          <a:cs typeface="+mn-cs"/>
        </a:defRPr>
      </a:lvl4pPr>
      <a:lvl5pPr marL="2057400" indent="-228600" algn="l" rtl="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mn-lt"/>
          <a:cs typeface="+mn-cs"/>
        </a:defRPr>
      </a:lvl5pPr>
      <a:lvl6pPr marL="2514600" indent="-228600" algn="l" rtl="0" fontAlgn="base">
        <a:spcBef>
          <a:spcPct val="20000"/>
        </a:spcBef>
        <a:spcAft>
          <a:spcPct val="0"/>
        </a:spcAft>
        <a:buClr>
          <a:srgbClr val="FF6600"/>
        </a:buClr>
        <a:buFont typeface="Wingdings" pitchFamily="2" charset="2"/>
        <a:buChar char="Ø"/>
        <a:defRPr sz="1600" b="1">
          <a:solidFill>
            <a:schemeClr val="bg1"/>
          </a:solidFill>
          <a:latin typeface="+mn-lt"/>
          <a:cs typeface="+mn-cs"/>
        </a:defRPr>
      </a:lvl6pPr>
      <a:lvl7pPr marL="2971800" indent="-228600" algn="l" rtl="0" fontAlgn="base">
        <a:spcBef>
          <a:spcPct val="20000"/>
        </a:spcBef>
        <a:spcAft>
          <a:spcPct val="0"/>
        </a:spcAft>
        <a:buClr>
          <a:srgbClr val="FF6600"/>
        </a:buClr>
        <a:buFont typeface="Wingdings" pitchFamily="2" charset="2"/>
        <a:buChar char="Ø"/>
        <a:defRPr sz="1600" b="1">
          <a:solidFill>
            <a:schemeClr val="bg1"/>
          </a:solidFill>
          <a:latin typeface="+mn-lt"/>
          <a:cs typeface="+mn-cs"/>
        </a:defRPr>
      </a:lvl7pPr>
      <a:lvl8pPr marL="3429000" indent="-228600" algn="l" rtl="0" fontAlgn="base">
        <a:spcBef>
          <a:spcPct val="20000"/>
        </a:spcBef>
        <a:spcAft>
          <a:spcPct val="0"/>
        </a:spcAft>
        <a:buClr>
          <a:srgbClr val="FF6600"/>
        </a:buClr>
        <a:buFont typeface="Wingdings" pitchFamily="2" charset="2"/>
        <a:buChar char="Ø"/>
        <a:defRPr sz="1600" b="1">
          <a:solidFill>
            <a:schemeClr val="bg1"/>
          </a:solidFill>
          <a:latin typeface="+mn-lt"/>
          <a:cs typeface="+mn-cs"/>
        </a:defRPr>
      </a:lvl8pPr>
      <a:lvl9pPr marL="3886200" indent="-228600" algn="l" rtl="0" fontAlgn="base">
        <a:spcBef>
          <a:spcPct val="20000"/>
        </a:spcBef>
        <a:spcAft>
          <a:spcPct val="0"/>
        </a:spcAft>
        <a:buClr>
          <a:srgbClr val="FF6600"/>
        </a:buClr>
        <a:buFont typeface="Wingdings" pitchFamily="2" charset="2"/>
        <a:buChar char="Ø"/>
        <a:defRPr sz="1600" b="1">
          <a:solidFill>
            <a:schemeClr val="bg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Rectangle 9">
            <a:extLst>
              <a:ext uri="{FF2B5EF4-FFF2-40B4-BE49-F238E27FC236}">
                <a16:creationId xmlns:a16="http://schemas.microsoft.com/office/drawing/2014/main" id="{E6EC8717-7059-4EAC-99D8-B4F37A0D27D9}"/>
              </a:ext>
            </a:extLst>
          </p:cNvPr>
          <p:cNvSpPr>
            <a:spLocks noChangeArrowheads="1"/>
          </p:cNvSpPr>
          <p:nvPr userDrawn="1"/>
        </p:nvSpPr>
        <p:spPr bwMode="auto">
          <a:xfrm>
            <a:off x="0" y="0"/>
            <a:ext cx="9144000" cy="6858000"/>
          </a:xfrm>
          <a:prstGeom prst="rect">
            <a:avLst/>
          </a:prstGeom>
          <a:solidFill>
            <a:srgbClr val="00004C">
              <a:alpha val="4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n-US"/>
          </a:p>
        </p:txBody>
      </p:sp>
      <p:sp>
        <p:nvSpPr>
          <p:cNvPr id="2051" name="Rectangle 2">
            <a:extLst>
              <a:ext uri="{FF2B5EF4-FFF2-40B4-BE49-F238E27FC236}">
                <a16:creationId xmlns:a16="http://schemas.microsoft.com/office/drawing/2014/main" id="{803F8BFB-D74A-4790-948E-92F92913A545}"/>
              </a:ext>
            </a:extLst>
          </p:cNvPr>
          <p:cNvSpPr>
            <a:spLocks noGrp="1" noChangeArrowheads="1"/>
          </p:cNvSpPr>
          <p:nvPr>
            <p:ph type="title"/>
          </p:nvPr>
        </p:nvSpPr>
        <p:spPr bwMode="auto">
          <a:xfrm>
            <a:off x="457200" y="274638"/>
            <a:ext cx="8229600" cy="1143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2" name="Rectangle 3">
            <a:extLst>
              <a:ext uri="{FF2B5EF4-FFF2-40B4-BE49-F238E27FC236}">
                <a16:creationId xmlns:a16="http://schemas.microsoft.com/office/drawing/2014/main" id="{B865D00D-3F68-4C42-8C85-AA1E008D580E}"/>
              </a:ext>
            </a:extLst>
          </p:cNvPr>
          <p:cNvSpPr>
            <a:spLocks noGrp="1" noChangeArrowheads="1"/>
          </p:cNvSpPr>
          <p:nvPr>
            <p:ph type="body" idx="1"/>
          </p:nvPr>
        </p:nvSpPr>
        <p:spPr bwMode="auto">
          <a:xfrm>
            <a:off x="457200" y="1600200"/>
            <a:ext cx="8229600" cy="45259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a:extLst>
              <a:ext uri="{FF2B5EF4-FFF2-40B4-BE49-F238E27FC236}">
                <a16:creationId xmlns:a16="http://schemas.microsoft.com/office/drawing/2014/main" id="{A13786B5-7F1E-49FD-9225-F7D6E9F79FE3}"/>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mn-cs"/>
              </a:defRPr>
            </a:lvl1pPr>
          </a:lstStyle>
          <a:p>
            <a:pPr>
              <a:defRPr/>
            </a:pPr>
            <a:endParaRPr lang="en-US"/>
          </a:p>
        </p:txBody>
      </p:sp>
      <p:sp>
        <p:nvSpPr>
          <p:cNvPr id="3077" name="Rectangle 5">
            <a:extLst>
              <a:ext uri="{FF2B5EF4-FFF2-40B4-BE49-F238E27FC236}">
                <a16:creationId xmlns:a16="http://schemas.microsoft.com/office/drawing/2014/main" id="{B1F3D6C6-F5B1-4155-9631-5660EC38ED4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mn-cs"/>
              </a:defRPr>
            </a:lvl1pPr>
          </a:lstStyle>
          <a:p>
            <a:pPr>
              <a:defRPr/>
            </a:pPr>
            <a:endParaRPr lang="en-US"/>
          </a:p>
        </p:txBody>
      </p:sp>
      <p:sp>
        <p:nvSpPr>
          <p:cNvPr id="3078" name="Rectangle 6">
            <a:extLst>
              <a:ext uri="{FF2B5EF4-FFF2-40B4-BE49-F238E27FC236}">
                <a16:creationId xmlns:a16="http://schemas.microsoft.com/office/drawing/2014/main" id="{7EC2958D-B21F-4A4F-8E06-99A685D3DBE6}"/>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B11677B-A18B-4685-B154-B994A64DE423}" type="slidenum">
              <a:rPr lang="en-US"/>
              <a:pPr>
                <a:defRPr/>
              </a:pPr>
              <a:t>‹#›</a:t>
            </a:fld>
            <a:endParaRPr lang="en-US"/>
          </a:p>
        </p:txBody>
      </p:sp>
    </p:spTree>
    <p:extLst>
      <p:ext uri="{BB962C8B-B14F-4D97-AF65-F5344CB8AC3E}">
        <p14:creationId xmlns:p14="http://schemas.microsoft.com/office/powerpoint/2010/main" val="317430088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Lst>
  <p:transition spd="slow">
    <p:pull dir="rd"/>
  </p:transition>
  <p:txStyles>
    <p:titleStyle>
      <a:lvl1pPr algn="l" rtl="0" eaLnBrk="0" fontAlgn="base" hangingPunct="0">
        <a:spcBef>
          <a:spcPct val="0"/>
        </a:spcBef>
        <a:spcAft>
          <a:spcPct val="0"/>
        </a:spcAft>
        <a:defRPr sz="3200" b="1">
          <a:solidFill>
            <a:schemeClr val="bg1"/>
          </a:solidFill>
          <a:latin typeface="+mj-lt"/>
          <a:ea typeface="+mj-ea"/>
          <a:cs typeface="+mj-cs"/>
        </a:defRPr>
      </a:lvl1pPr>
      <a:lvl2pPr algn="l" rtl="0" eaLnBrk="0" fontAlgn="base" hangingPunct="0">
        <a:spcBef>
          <a:spcPct val="0"/>
        </a:spcBef>
        <a:spcAft>
          <a:spcPct val="0"/>
        </a:spcAft>
        <a:defRPr sz="3200" b="1">
          <a:solidFill>
            <a:schemeClr val="bg1"/>
          </a:solidFill>
          <a:latin typeface="Eurostile Bold" pitchFamily="34" charset="0"/>
        </a:defRPr>
      </a:lvl2pPr>
      <a:lvl3pPr algn="l" rtl="0" eaLnBrk="0" fontAlgn="base" hangingPunct="0">
        <a:spcBef>
          <a:spcPct val="0"/>
        </a:spcBef>
        <a:spcAft>
          <a:spcPct val="0"/>
        </a:spcAft>
        <a:defRPr sz="3200" b="1">
          <a:solidFill>
            <a:schemeClr val="bg1"/>
          </a:solidFill>
          <a:latin typeface="Eurostile Bold" pitchFamily="34" charset="0"/>
        </a:defRPr>
      </a:lvl3pPr>
      <a:lvl4pPr algn="l" rtl="0" eaLnBrk="0" fontAlgn="base" hangingPunct="0">
        <a:spcBef>
          <a:spcPct val="0"/>
        </a:spcBef>
        <a:spcAft>
          <a:spcPct val="0"/>
        </a:spcAft>
        <a:defRPr sz="3200" b="1">
          <a:solidFill>
            <a:schemeClr val="bg1"/>
          </a:solidFill>
          <a:latin typeface="Eurostile Bold" pitchFamily="34" charset="0"/>
        </a:defRPr>
      </a:lvl4pPr>
      <a:lvl5pPr algn="l" rtl="0" eaLnBrk="0" fontAlgn="base" hangingPunct="0">
        <a:spcBef>
          <a:spcPct val="0"/>
        </a:spcBef>
        <a:spcAft>
          <a:spcPct val="0"/>
        </a:spcAft>
        <a:defRPr sz="3200" b="1">
          <a:solidFill>
            <a:schemeClr val="bg1"/>
          </a:solidFill>
          <a:latin typeface="Eurostile Bold" pitchFamily="34" charset="0"/>
        </a:defRPr>
      </a:lvl5pPr>
      <a:lvl6pPr marL="457200" algn="l" rtl="0" fontAlgn="base">
        <a:spcBef>
          <a:spcPct val="0"/>
        </a:spcBef>
        <a:spcAft>
          <a:spcPct val="0"/>
        </a:spcAft>
        <a:defRPr sz="3200" b="1">
          <a:solidFill>
            <a:schemeClr val="bg1"/>
          </a:solidFill>
          <a:latin typeface="Eurostile Bold" pitchFamily="34" charset="0"/>
        </a:defRPr>
      </a:lvl6pPr>
      <a:lvl7pPr marL="914400" algn="l" rtl="0" fontAlgn="base">
        <a:spcBef>
          <a:spcPct val="0"/>
        </a:spcBef>
        <a:spcAft>
          <a:spcPct val="0"/>
        </a:spcAft>
        <a:defRPr sz="3200" b="1">
          <a:solidFill>
            <a:schemeClr val="bg1"/>
          </a:solidFill>
          <a:latin typeface="Eurostile Bold" pitchFamily="34" charset="0"/>
        </a:defRPr>
      </a:lvl7pPr>
      <a:lvl8pPr marL="1371600" algn="l" rtl="0" fontAlgn="base">
        <a:spcBef>
          <a:spcPct val="0"/>
        </a:spcBef>
        <a:spcAft>
          <a:spcPct val="0"/>
        </a:spcAft>
        <a:defRPr sz="3200" b="1">
          <a:solidFill>
            <a:schemeClr val="bg1"/>
          </a:solidFill>
          <a:latin typeface="Eurostile Bold" pitchFamily="34" charset="0"/>
        </a:defRPr>
      </a:lvl8pPr>
      <a:lvl9pPr marL="1828800" algn="l" rtl="0" fontAlgn="base">
        <a:spcBef>
          <a:spcPct val="0"/>
        </a:spcBef>
        <a:spcAft>
          <a:spcPct val="0"/>
        </a:spcAft>
        <a:defRPr sz="3200" b="1">
          <a:solidFill>
            <a:schemeClr val="bg1"/>
          </a:solidFill>
          <a:latin typeface="Eurostile Bold" pitchFamily="34" charset="0"/>
        </a:defRPr>
      </a:lvl9pPr>
    </p:titleStyle>
    <p:bodyStyle>
      <a:lvl1pPr marL="342900" indent="-342900" algn="l" rtl="0" eaLnBrk="0" fontAlgn="base" hangingPunct="0">
        <a:spcBef>
          <a:spcPct val="20000"/>
        </a:spcBef>
        <a:spcAft>
          <a:spcPct val="0"/>
        </a:spcAft>
        <a:buClr>
          <a:srgbClr val="FF6600"/>
        </a:buClr>
        <a:buFont typeface="Wingdings" panose="05000000000000000000" pitchFamily="2" charset="2"/>
        <a:buBlip>
          <a:blip r:embed="rId16"/>
        </a:buBlip>
        <a:defRPr sz="2800" b="1">
          <a:solidFill>
            <a:schemeClr val="bg1"/>
          </a:solidFill>
          <a:latin typeface="+mn-lt"/>
          <a:ea typeface="+mn-ea"/>
          <a:cs typeface="+mn-cs"/>
        </a:defRPr>
      </a:lvl1pPr>
      <a:lvl2pPr marL="742950" indent="-285750" algn="l" rtl="0" eaLnBrk="0" fontAlgn="base" hangingPunct="0">
        <a:spcBef>
          <a:spcPct val="20000"/>
        </a:spcBef>
        <a:spcAft>
          <a:spcPct val="0"/>
        </a:spcAft>
        <a:buClr>
          <a:srgbClr val="FF6600"/>
        </a:buClr>
        <a:buFont typeface="Arial Unicode MS" panose="020B0604020202020204" pitchFamily="34" charset="-128"/>
        <a:buChar char="-"/>
        <a:defRPr sz="2400" b="1">
          <a:solidFill>
            <a:schemeClr val="bg1"/>
          </a:solidFill>
          <a:latin typeface="+mn-lt"/>
        </a:defRPr>
      </a:lvl2pPr>
      <a:lvl3pPr marL="1143000" indent="-228600" algn="l" rtl="0" eaLnBrk="0" fontAlgn="base" hangingPunct="0">
        <a:spcBef>
          <a:spcPct val="20000"/>
        </a:spcBef>
        <a:spcAft>
          <a:spcPct val="0"/>
        </a:spcAft>
        <a:buClr>
          <a:srgbClr val="FF6600"/>
        </a:buClr>
        <a:buFont typeface="Wingdings" panose="05000000000000000000" pitchFamily="2" charset="2"/>
        <a:buChar char="§"/>
        <a:defRPr sz="2000" b="1">
          <a:solidFill>
            <a:schemeClr val="bg1"/>
          </a:solidFill>
          <a:latin typeface="+mn-lt"/>
        </a:defRPr>
      </a:lvl3pPr>
      <a:lvl4pPr marL="1600200" indent="-228600" algn="l" rtl="0" eaLnBrk="0" fontAlgn="base" hangingPunct="0">
        <a:spcBef>
          <a:spcPct val="20000"/>
        </a:spcBef>
        <a:spcAft>
          <a:spcPct val="0"/>
        </a:spcAft>
        <a:buClr>
          <a:srgbClr val="FF6600"/>
        </a:buClr>
        <a:buFont typeface="Arial Unicode MS" panose="020B0604020202020204" pitchFamily="34" charset="-128"/>
        <a:buChar char="-"/>
        <a:defRPr b="1">
          <a:solidFill>
            <a:schemeClr val="bg1"/>
          </a:solidFill>
          <a:latin typeface="+mn-lt"/>
        </a:defRPr>
      </a:lvl4pPr>
      <a:lvl5pPr marL="2057400" indent="-228600" algn="l" rtl="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mn-lt"/>
        </a:defRPr>
      </a:lvl5pPr>
      <a:lvl6pPr marL="25146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6pPr>
      <a:lvl7pPr marL="29718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7pPr>
      <a:lvl8pPr marL="34290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8pPr>
      <a:lvl9pPr marL="38862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2"/>
            </a:gs>
            <a:gs pos="100000">
              <a:srgbClr val="000066"/>
            </a:gs>
          </a:gsLst>
          <a:lin ang="0" scaled="1"/>
        </a:gradFill>
        <a:effectLst/>
      </p:bgPr>
    </p:bg>
    <p:spTree>
      <p:nvGrpSpPr>
        <p:cNvPr id="1" name=""/>
        <p:cNvGrpSpPr/>
        <p:nvPr/>
      </p:nvGrpSpPr>
      <p:grpSpPr>
        <a:xfrm>
          <a:off x="0" y="0"/>
          <a:ext cx="0" cy="0"/>
          <a:chOff x="0" y="0"/>
          <a:chExt cx="0" cy="0"/>
        </a:xfrm>
      </p:grpSpPr>
      <p:pic>
        <p:nvPicPr>
          <p:cNvPr id="11266" name="Picture 13" descr="Dam">
            <a:extLst>
              <a:ext uri="{FF2B5EF4-FFF2-40B4-BE49-F238E27FC236}">
                <a16:creationId xmlns:a16="http://schemas.microsoft.com/office/drawing/2014/main" id="{70A71D32-CC79-41E5-A20D-3681EB7A0639}"/>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a:extLst>
              <a:ext uri="{FF2B5EF4-FFF2-40B4-BE49-F238E27FC236}">
                <a16:creationId xmlns:a16="http://schemas.microsoft.com/office/drawing/2014/main" id="{B8466013-6294-4CF6-98D8-4C63500850F1}"/>
              </a:ext>
            </a:extLst>
          </p:cNvPr>
          <p:cNvSpPr>
            <a:spLocks noGrp="1" noChangeArrowheads="1"/>
          </p:cNvSpPr>
          <p:nvPr>
            <p:ph type="title"/>
          </p:nvPr>
        </p:nvSpPr>
        <p:spPr bwMode="auto">
          <a:xfrm>
            <a:off x="685800" y="3810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1268" name="Rectangle 3">
            <a:extLst>
              <a:ext uri="{FF2B5EF4-FFF2-40B4-BE49-F238E27FC236}">
                <a16:creationId xmlns:a16="http://schemas.microsoft.com/office/drawing/2014/main" id="{2DE4C9E8-779A-47E5-A054-320FCE8B4B3E}"/>
              </a:ext>
            </a:extLst>
          </p:cNvPr>
          <p:cNvSpPr>
            <a:spLocks noGrp="1" noChangeArrowheads="1"/>
          </p:cNvSpPr>
          <p:nvPr>
            <p:ph type="body" idx="1"/>
          </p:nvPr>
        </p:nvSpPr>
        <p:spPr bwMode="auto">
          <a:xfrm>
            <a:off x="685800" y="1557338"/>
            <a:ext cx="7772400" cy="511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A2ECD192-5F16-4F44-B8CD-FD68C4B5E28B}"/>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b="0">
                <a:solidFill>
                  <a:srgbClr val="000000"/>
                </a:solidFill>
                <a:latin typeface="Times New Roman" panose="02020603050405020304" pitchFamily="18" charset="0"/>
                <a:cs typeface="+mn-cs"/>
              </a:defRPr>
            </a:lvl1pPr>
          </a:lstStyle>
          <a:p>
            <a:pPr>
              <a:defRPr/>
            </a:pPr>
            <a:endParaRPr lang="en-GB" altLang="en-US"/>
          </a:p>
        </p:txBody>
      </p:sp>
      <p:sp>
        <p:nvSpPr>
          <p:cNvPr id="1029" name="Rectangle 5">
            <a:extLst>
              <a:ext uri="{FF2B5EF4-FFF2-40B4-BE49-F238E27FC236}">
                <a16:creationId xmlns:a16="http://schemas.microsoft.com/office/drawing/2014/main" id="{CE4D0A3A-CAD5-4542-B301-9A40C6313DBB}"/>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Times New Roman" panose="02020603050405020304" pitchFamily="18" charset="0"/>
                <a:cs typeface="+mn-cs"/>
              </a:defRPr>
            </a:lvl1pPr>
          </a:lstStyle>
          <a:p>
            <a:pPr>
              <a:defRPr/>
            </a:pPr>
            <a:endParaRPr lang="en-GB" altLang="en-US"/>
          </a:p>
        </p:txBody>
      </p:sp>
      <p:sp>
        <p:nvSpPr>
          <p:cNvPr id="1030" name="Rectangle 6">
            <a:extLst>
              <a:ext uri="{FF2B5EF4-FFF2-40B4-BE49-F238E27FC236}">
                <a16:creationId xmlns:a16="http://schemas.microsoft.com/office/drawing/2014/main" id="{A81A1F4D-558B-4CE9-B146-82B0235EBE6A}"/>
              </a:ext>
            </a:extLst>
          </p:cNvPr>
          <p:cNvSpPr>
            <a:spLocks noGrp="1" noChangeArrowheads="1"/>
          </p:cNvSpPr>
          <p:nvPr>
            <p:ph type="sldNum" sz="quarter" idx="4"/>
          </p:nvPr>
        </p:nvSpPr>
        <p:spPr bwMode="auto">
          <a:xfrm>
            <a:off x="6934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Times New Roman" panose="02020603050405020304" pitchFamily="18" charset="0"/>
                <a:cs typeface="+mn-cs"/>
              </a:defRPr>
            </a:lvl1pPr>
          </a:lstStyle>
          <a:p>
            <a:pPr>
              <a:defRPr/>
            </a:pPr>
            <a:fld id="{181BF1DF-AB3C-49C2-85B3-3C27EA06C6C8}" type="slidenum">
              <a:rPr lang="en-GB" altLang="en-US"/>
              <a:pPr>
                <a:defRPr/>
              </a:pPr>
              <a:t>‹#›</a:t>
            </a:fld>
            <a:endParaRPr lang="en-GB" altLang="en-US"/>
          </a:p>
        </p:txBody>
      </p:sp>
    </p:spTree>
    <p:extLst>
      <p:ext uri="{BB962C8B-B14F-4D97-AF65-F5344CB8AC3E}">
        <p14:creationId xmlns:p14="http://schemas.microsoft.com/office/powerpoint/2010/main" val="227717251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ransition spd="slow">
    <p:pull dir="rd"/>
  </p:transition>
  <p:hf hdr="0" ftr="0" dt="0"/>
  <p:txStyles>
    <p:titleStyle>
      <a:lvl1pPr algn="ctr" rtl="0" eaLnBrk="0" fontAlgn="base" hangingPunct="0">
        <a:spcBef>
          <a:spcPct val="0"/>
        </a:spcBef>
        <a:spcAft>
          <a:spcPct val="0"/>
        </a:spcAft>
        <a:defRPr sz="4400" kern="1200">
          <a:solidFill>
            <a:srgbClr val="FC0404"/>
          </a:solidFill>
          <a:latin typeface="+mj-lt"/>
          <a:ea typeface="+mj-ea"/>
          <a:cs typeface="+mj-cs"/>
        </a:defRPr>
      </a:lvl1pPr>
      <a:lvl2pPr algn="ctr" rtl="0" eaLnBrk="0" fontAlgn="base" hangingPunct="0">
        <a:spcBef>
          <a:spcPct val="0"/>
        </a:spcBef>
        <a:spcAft>
          <a:spcPct val="0"/>
        </a:spcAft>
        <a:defRPr sz="4400">
          <a:solidFill>
            <a:srgbClr val="FC0404"/>
          </a:solidFill>
          <a:latin typeface="Tahoma" panose="020B0604030504040204" pitchFamily="34" charset="0"/>
        </a:defRPr>
      </a:lvl2pPr>
      <a:lvl3pPr algn="ctr" rtl="0" eaLnBrk="0" fontAlgn="base" hangingPunct="0">
        <a:spcBef>
          <a:spcPct val="0"/>
        </a:spcBef>
        <a:spcAft>
          <a:spcPct val="0"/>
        </a:spcAft>
        <a:defRPr sz="4400">
          <a:solidFill>
            <a:srgbClr val="FC0404"/>
          </a:solidFill>
          <a:latin typeface="Tahoma" panose="020B0604030504040204" pitchFamily="34" charset="0"/>
        </a:defRPr>
      </a:lvl3pPr>
      <a:lvl4pPr algn="ctr" rtl="0" eaLnBrk="0" fontAlgn="base" hangingPunct="0">
        <a:spcBef>
          <a:spcPct val="0"/>
        </a:spcBef>
        <a:spcAft>
          <a:spcPct val="0"/>
        </a:spcAft>
        <a:defRPr sz="4400">
          <a:solidFill>
            <a:srgbClr val="FC0404"/>
          </a:solidFill>
          <a:latin typeface="Tahoma" panose="020B0604030504040204" pitchFamily="34" charset="0"/>
        </a:defRPr>
      </a:lvl4pPr>
      <a:lvl5pPr algn="ctr" rtl="0" eaLnBrk="0" fontAlgn="base" hangingPunct="0">
        <a:spcBef>
          <a:spcPct val="0"/>
        </a:spcBef>
        <a:spcAft>
          <a:spcPct val="0"/>
        </a:spcAft>
        <a:defRPr sz="4400">
          <a:solidFill>
            <a:srgbClr val="FC0404"/>
          </a:solidFill>
          <a:latin typeface="Tahoma" panose="020B0604030504040204" pitchFamily="34" charset="0"/>
        </a:defRPr>
      </a:lvl5pPr>
      <a:lvl6pPr marL="457200" algn="ctr" rtl="0" eaLnBrk="0" fontAlgn="base" hangingPunct="0">
        <a:spcBef>
          <a:spcPct val="0"/>
        </a:spcBef>
        <a:spcAft>
          <a:spcPct val="0"/>
        </a:spcAft>
        <a:defRPr sz="4400">
          <a:solidFill>
            <a:srgbClr val="FC0404"/>
          </a:solidFill>
          <a:latin typeface="Tahoma" panose="020B0604030504040204" pitchFamily="34" charset="0"/>
        </a:defRPr>
      </a:lvl6pPr>
      <a:lvl7pPr marL="914400" algn="ctr" rtl="0" eaLnBrk="0" fontAlgn="base" hangingPunct="0">
        <a:spcBef>
          <a:spcPct val="0"/>
        </a:spcBef>
        <a:spcAft>
          <a:spcPct val="0"/>
        </a:spcAft>
        <a:defRPr sz="4400">
          <a:solidFill>
            <a:srgbClr val="FC0404"/>
          </a:solidFill>
          <a:latin typeface="Tahoma" panose="020B0604030504040204" pitchFamily="34" charset="0"/>
        </a:defRPr>
      </a:lvl7pPr>
      <a:lvl8pPr marL="1371600" algn="ctr" rtl="0" eaLnBrk="0" fontAlgn="base" hangingPunct="0">
        <a:spcBef>
          <a:spcPct val="0"/>
        </a:spcBef>
        <a:spcAft>
          <a:spcPct val="0"/>
        </a:spcAft>
        <a:defRPr sz="4400">
          <a:solidFill>
            <a:srgbClr val="FC0404"/>
          </a:solidFill>
          <a:latin typeface="Tahoma" panose="020B0604030504040204" pitchFamily="34" charset="0"/>
        </a:defRPr>
      </a:lvl8pPr>
      <a:lvl9pPr marL="1828800" algn="ctr" rtl="0" eaLnBrk="0" fontAlgn="base" hangingPunct="0">
        <a:spcBef>
          <a:spcPct val="0"/>
        </a:spcBef>
        <a:spcAft>
          <a:spcPct val="0"/>
        </a:spcAft>
        <a:defRPr sz="4400">
          <a:solidFill>
            <a:srgbClr val="FC0404"/>
          </a:solidFill>
          <a:latin typeface="Tahoma" panose="020B0604030504040204" pitchFamily="34" charset="0"/>
        </a:defRPr>
      </a:lvl9pPr>
    </p:titleStyle>
    <p:bodyStyle>
      <a:lvl1pPr marL="342900" indent="-342900" algn="l" rtl="0" eaLnBrk="0" fontAlgn="base" hangingPunct="0">
        <a:spcBef>
          <a:spcPct val="20000"/>
        </a:spcBef>
        <a:spcAft>
          <a:spcPct val="0"/>
        </a:spcAft>
        <a:buChar char="•"/>
        <a:defRPr sz="3200" kern="1200">
          <a:solidFill>
            <a:srgbClr val="0000FF"/>
          </a:solidFill>
          <a:latin typeface="+mn-lt"/>
          <a:ea typeface="+mn-ea"/>
          <a:cs typeface="+mn-cs"/>
        </a:defRPr>
      </a:lvl1pPr>
      <a:lvl2pPr marL="742950" indent="-285750" algn="l" rtl="0" eaLnBrk="0" fontAlgn="base" hangingPunct="0">
        <a:spcBef>
          <a:spcPct val="20000"/>
        </a:spcBef>
        <a:spcAft>
          <a:spcPct val="0"/>
        </a:spcAft>
        <a:buChar char="–"/>
        <a:defRPr sz="2800" kern="1200">
          <a:solidFill>
            <a:srgbClr val="0000FF"/>
          </a:solidFill>
          <a:latin typeface="+mn-lt"/>
          <a:ea typeface="+mn-ea"/>
          <a:cs typeface="+mn-cs"/>
        </a:defRPr>
      </a:lvl2pPr>
      <a:lvl3pPr marL="1143000" indent="-228600" algn="l" rtl="0" eaLnBrk="0" fontAlgn="base" hangingPunct="0">
        <a:spcBef>
          <a:spcPct val="20000"/>
        </a:spcBef>
        <a:spcAft>
          <a:spcPct val="0"/>
        </a:spcAft>
        <a:buChar char="•"/>
        <a:defRPr sz="2400" kern="1200">
          <a:solidFill>
            <a:srgbClr val="0000FF"/>
          </a:solidFill>
          <a:latin typeface="+mn-lt"/>
          <a:ea typeface="+mn-ea"/>
          <a:cs typeface="+mn-cs"/>
        </a:defRPr>
      </a:lvl3pPr>
      <a:lvl4pPr marL="1600200" indent="-228600" algn="l" rtl="0" eaLnBrk="0" fontAlgn="base" hangingPunct="0">
        <a:spcBef>
          <a:spcPct val="20000"/>
        </a:spcBef>
        <a:spcAft>
          <a:spcPct val="0"/>
        </a:spcAft>
        <a:buChar char="–"/>
        <a:defRPr sz="2000" kern="1200">
          <a:solidFill>
            <a:srgbClr val="0000FF"/>
          </a:solidFill>
          <a:latin typeface="+mn-lt"/>
          <a:ea typeface="+mn-ea"/>
          <a:cs typeface="+mn-cs"/>
        </a:defRPr>
      </a:lvl4pPr>
      <a:lvl5pPr marL="2057400" indent="-228600" algn="l" rtl="0" eaLnBrk="0" fontAlgn="base" hangingPunct="0">
        <a:spcBef>
          <a:spcPct val="20000"/>
        </a:spcBef>
        <a:spcAft>
          <a:spcPct val="0"/>
        </a:spcAft>
        <a:buChar char="»"/>
        <a:defRPr sz="2000" kern="1200">
          <a:solidFill>
            <a:srgbClr val="0000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0"/>
          <a:srcRect/>
          <a:stretch>
            <a:fillRect/>
          </a:stretch>
        </a:blip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4D37ED5-3B22-4083-8E2B-5C60A806ED92}"/>
              </a:ext>
            </a:extLst>
          </p:cNvPr>
          <p:cNvSpPr>
            <a:spLocks noGrp="1" noChangeArrowheads="1"/>
          </p:cNvSpPr>
          <p:nvPr>
            <p:ph type="title"/>
          </p:nvPr>
        </p:nvSpPr>
        <p:spPr bwMode="auto">
          <a:xfrm>
            <a:off x="692150" y="228600"/>
            <a:ext cx="7772400"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28675" name="Rectangle 3">
            <a:extLst>
              <a:ext uri="{FF2B5EF4-FFF2-40B4-BE49-F238E27FC236}">
                <a16:creationId xmlns:a16="http://schemas.microsoft.com/office/drawing/2014/main" id="{D7202447-0B62-4416-B9C6-D1097D107C00}"/>
              </a:ext>
            </a:extLst>
          </p:cNvPr>
          <p:cNvSpPr>
            <a:spLocks noGrp="1" noChangeArrowheads="1"/>
          </p:cNvSpPr>
          <p:nvPr>
            <p:ph type="body" idx="1"/>
          </p:nvPr>
        </p:nvSpPr>
        <p:spPr bwMode="auto">
          <a:xfrm>
            <a:off x="685800" y="1509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5622254"/>
      </p:ext>
    </p:extLst>
  </p:cSld>
  <p:clrMap bg1="dk2" tx1="lt1" bg2="dk1"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Lst>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wipe(left)">
                                      <p:cBhvr>
                                        <p:cTn id="7" dur="500"/>
                                        <p:tgtEl>
                                          <p:spTgt spid="28675">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animEffect transition="in" filter="wipe(left)">
                                      <p:cBhvr>
                                        <p:cTn id="11" dur="500"/>
                                        <p:tgtEl>
                                          <p:spTgt spid="28675">
                                            <p:txEl>
                                              <p:pRg st="1" end="1"/>
                                            </p:txEl>
                                          </p:spTgt>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animEffect transition="in" filter="wipe(left)">
                                      <p:cBhvr>
                                        <p:cTn id="15" dur="500"/>
                                        <p:tgtEl>
                                          <p:spTgt spid="28675">
                                            <p:txEl>
                                              <p:pRg st="2" end="2"/>
                                            </p:txEl>
                                          </p:spTgt>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8675">
                                            <p:txEl>
                                              <p:pRg st="3" end="3"/>
                                            </p:txEl>
                                          </p:spTgt>
                                        </p:tgtEl>
                                        <p:attrNameLst>
                                          <p:attrName>style.visibility</p:attrName>
                                        </p:attrNameLst>
                                      </p:cBhvr>
                                      <p:to>
                                        <p:strVal val="visible"/>
                                      </p:to>
                                    </p:set>
                                    <p:animEffect transition="in" filter="wipe(left)">
                                      <p:cBhvr>
                                        <p:cTn id="19" dur="500"/>
                                        <p:tgtEl>
                                          <p:spTgt spid="28675">
                                            <p:txEl>
                                              <p:pRg st="3" end="3"/>
                                            </p:txEl>
                                          </p:spTgt>
                                        </p:tgtEl>
                                      </p:cBhvr>
                                    </p:animEffect>
                                  </p:childTnLst>
                                </p:cTn>
                              </p:par>
                            </p:childTnLst>
                          </p:cTn>
                        </p:par>
                        <p:par>
                          <p:cTn id="20" fill="hold" nodeType="afterGroup">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8675">
                                            <p:txEl>
                                              <p:pRg st="4" end="4"/>
                                            </p:txEl>
                                          </p:spTgt>
                                        </p:tgtEl>
                                        <p:attrNameLst>
                                          <p:attrName>style.visibility</p:attrName>
                                        </p:attrNameLst>
                                      </p:cBhvr>
                                      <p:to>
                                        <p:strVal val="visible"/>
                                      </p:to>
                                    </p:set>
                                    <p:animEffect transition="in" filter="wipe(left)">
                                      <p:cBhvr>
                                        <p:cTn id="23" dur="500"/>
                                        <p:tgtEl>
                                          <p:spTgt spid="286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bldLvl="5" autoUpdateAnimBg="0" advAuto="0">
        <p:tmplLst>
          <p:tmpl lvl="1">
            <p:tnLst>
              <p:par>
                <p:cTn presetID="22" presetClass="entr" presetSubtype="8" fill="hold" nodeType="afterEffect">
                  <p:stCondLst>
                    <p:cond delay="0"/>
                  </p:stCondLst>
                  <p:childTnLst>
                    <p:set>
                      <p:cBhvr>
                        <p:cTn dur="1" fill="hold">
                          <p:stCondLst>
                            <p:cond delay="0"/>
                          </p:stCondLst>
                        </p:cTn>
                        <p:tgtEl>
                          <p:spTgt spid="28675"/>
                        </p:tgtEl>
                        <p:attrNameLst>
                          <p:attrName>style.visibility</p:attrName>
                        </p:attrNameLst>
                      </p:cBhvr>
                      <p:to>
                        <p:strVal val="visible"/>
                      </p:to>
                    </p:set>
                    <p:animEffect transition="in" filter="wipe(left)">
                      <p:cBhvr>
                        <p:cTn dur="500"/>
                        <p:tgtEl>
                          <p:spTgt spid="28675"/>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28675"/>
                        </p:tgtEl>
                        <p:attrNameLst>
                          <p:attrName>style.visibility</p:attrName>
                        </p:attrNameLst>
                      </p:cBhvr>
                      <p:to>
                        <p:strVal val="visible"/>
                      </p:to>
                    </p:set>
                    <p:animEffect transition="in" filter="wipe(left)">
                      <p:cBhvr>
                        <p:cTn dur="500"/>
                        <p:tgtEl>
                          <p:spTgt spid="28675"/>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28675"/>
                        </p:tgtEl>
                        <p:attrNameLst>
                          <p:attrName>style.visibility</p:attrName>
                        </p:attrNameLst>
                      </p:cBhvr>
                      <p:to>
                        <p:strVal val="visible"/>
                      </p:to>
                    </p:set>
                    <p:animEffect transition="in" filter="wipe(left)">
                      <p:cBhvr>
                        <p:cTn dur="500"/>
                        <p:tgtEl>
                          <p:spTgt spid="28675"/>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28675"/>
                        </p:tgtEl>
                        <p:attrNameLst>
                          <p:attrName>style.visibility</p:attrName>
                        </p:attrNameLst>
                      </p:cBhvr>
                      <p:to>
                        <p:strVal val="visible"/>
                      </p:to>
                    </p:set>
                    <p:animEffect transition="in" filter="wipe(left)">
                      <p:cBhvr>
                        <p:cTn dur="500"/>
                        <p:tgtEl>
                          <p:spTgt spid="28675"/>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28675"/>
                        </p:tgtEl>
                        <p:attrNameLst>
                          <p:attrName>style.visibility</p:attrName>
                        </p:attrNameLst>
                      </p:cBhvr>
                      <p:to>
                        <p:strVal val="visible"/>
                      </p:to>
                    </p:set>
                    <p:animEffect transition="in" filter="wipe(left)">
                      <p:cBhvr>
                        <p:cTn dur="500"/>
                        <p:tgtEl>
                          <p:spTgt spid="28675"/>
                        </p:tgtEl>
                      </p:cBhvr>
                    </p:animEffect>
                  </p:childTnLst>
                </p:cTn>
              </p:par>
            </p:tnLst>
          </p:tmpl>
        </p:tmplLst>
      </p:bldP>
    </p:bldLst>
  </p:timing>
  <p:txStyles>
    <p:titleStyle>
      <a:lvl1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rgbClr val="FF0000"/>
        </a:buClr>
        <a:buChar char="•"/>
        <a:defRPr kumimoji="1" sz="3200" b="1">
          <a:solidFill>
            <a:srgbClr val="FFCC00"/>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rgbClr val="FF0000"/>
        </a:buClr>
        <a:buChar char="•"/>
        <a:defRPr kumimoji="1" sz="2800" b="1">
          <a:solidFill>
            <a:srgbClr val="FFCC00"/>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rgbClr val="FF0000"/>
        </a:buClr>
        <a:buChar char="•"/>
        <a:defRPr kumimoji="1" sz="2400" b="1">
          <a:solidFill>
            <a:srgbClr val="FFCC00"/>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rgbClr val="FF0000"/>
        </a:buClr>
        <a:buChar char="•"/>
        <a:defRPr kumimoji="1" sz="2000" b="1">
          <a:solidFill>
            <a:srgbClr val="FFCC00"/>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rgbClr val="FF0000"/>
        </a:buClr>
        <a:buChar char="•"/>
        <a:defRPr kumimoji="1" sz="2000" b="1">
          <a:solidFill>
            <a:srgbClr val="FFCC00"/>
          </a:solidFill>
          <a:effectLst>
            <a:outerShdw blurRad="38100" dist="38100" dir="2700000" algn="tl">
              <a:srgbClr val="000000"/>
            </a:outerShdw>
          </a:effectLst>
          <a:latin typeface="+mn-lt"/>
        </a:defRPr>
      </a:lvl5pPr>
      <a:lvl6pPr marL="2514600" indent="-228600" algn="l" rtl="0" eaLnBrk="0" fontAlgn="base" hangingPunct="0">
        <a:spcBef>
          <a:spcPct val="20000"/>
        </a:spcBef>
        <a:spcAft>
          <a:spcPct val="0"/>
        </a:spcAft>
        <a:buClr>
          <a:srgbClr val="FF0000"/>
        </a:buClr>
        <a:buChar char="•"/>
        <a:defRPr kumimoji="1" sz="2000" b="1">
          <a:solidFill>
            <a:srgbClr val="FFCC00"/>
          </a:solidFill>
          <a:effectLst>
            <a:outerShdw blurRad="38100" dist="38100" dir="2700000" algn="tl">
              <a:srgbClr val="000000"/>
            </a:outerShdw>
          </a:effectLst>
          <a:latin typeface="+mn-lt"/>
        </a:defRPr>
      </a:lvl6pPr>
      <a:lvl7pPr marL="2971800" indent="-228600" algn="l" rtl="0" eaLnBrk="0" fontAlgn="base" hangingPunct="0">
        <a:spcBef>
          <a:spcPct val="20000"/>
        </a:spcBef>
        <a:spcAft>
          <a:spcPct val="0"/>
        </a:spcAft>
        <a:buClr>
          <a:srgbClr val="FF0000"/>
        </a:buClr>
        <a:buChar char="•"/>
        <a:defRPr kumimoji="1" sz="2000" b="1">
          <a:solidFill>
            <a:srgbClr val="FFCC00"/>
          </a:solidFill>
          <a:effectLst>
            <a:outerShdw blurRad="38100" dist="38100" dir="2700000" algn="tl">
              <a:srgbClr val="000000"/>
            </a:outerShdw>
          </a:effectLst>
          <a:latin typeface="+mn-lt"/>
        </a:defRPr>
      </a:lvl7pPr>
      <a:lvl8pPr marL="3429000" indent="-228600" algn="l" rtl="0" eaLnBrk="0" fontAlgn="base" hangingPunct="0">
        <a:spcBef>
          <a:spcPct val="20000"/>
        </a:spcBef>
        <a:spcAft>
          <a:spcPct val="0"/>
        </a:spcAft>
        <a:buClr>
          <a:srgbClr val="FF0000"/>
        </a:buClr>
        <a:buChar char="•"/>
        <a:defRPr kumimoji="1" sz="2000" b="1">
          <a:solidFill>
            <a:srgbClr val="FFCC00"/>
          </a:solidFill>
          <a:effectLst>
            <a:outerShdw blurRad="38100" dist="38100" dir="2700000" algn="tl">
              <a:srgbClr val="000000"/>
            </a:outerShdw>
          </a:effectLst>
          <a:latin typeface="+mn-lt"/>
        </a:defRPr>
      </a:lvl8pPr>
      <a:lvl9pPr marL="3886200" indent="-228600" algn="l" rtl="0" eaLnBrk="0" fontAlgn="base" hangingPunct="0">
        <a:spcBef>
          <a:spcPct val="20000"/>
        </a:spcBef>
        <a:spcAft>
          <a:spcPct val="0"/>
        </a:spcAft>
        <a:buClr>
          <a:srgbClr val="FF0000"/>
        </a:buClr>
        <a:buChar char="•"/>
        <a:defRPr kumimoji="1" sz="2000" b="1">
          <a:solidFill>
            <a:srgbClr val="FFCC00"/>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3399"/>
            </a:gs>
            <a:gs pos="100000">
              <a:srgbClr val="001847"/>
            </a:gs>
          </a:gsLst>
          <a:lin ang="0" scaled="1"/>
        </a:gradFill>
        <a:effectLst/>
      </p:bgPr>
    </p:bg>
    <p:spTree>
      <p:nvGrpSpPr>
        <p:cNvPr id="1" name=""/>
        <p:cNvGrpSpPr/>
        <p:nvPr/>
      </p:nvGrpSpPr>
      <p:grpSpPr>
        <a:xfrm>
          <a:off x="0" y="0"/>
          <a:ext cx="0" cy="0"/>
          <a:chOff x="0" y="0"/>
          <a:chExt cx="0" cy="0"/>
        </a:xfrm>
      </p:grpSpPr>
      <p:sp>
        <p:nvSpPr>
          <p:cNvPr id="1029" name="Rectangle 5">
            <a:extLst>
              <a:ext uri="{FF2B5EF4-FFF2-40B4-BE49-F238E27FC236}">
                <a16:creationId xmlns:a16="http://schemas.microsoft.com/office/drawing/2014/main" id="{5BE1F11A-C80D-4ADD-A18D-F3B595EC953E}"/>
              </a:ext>
            </a:extLst>
          </p:cNvPr>
          <p:cNvSpPr>
            <a:spLocks noGrp="1" noChangeArrowheads="1"/>
          </p:cNvSpPr>
          <p:nvPr>
            <p:ph type="title"/>
          </p:nvPr>
        </p:nvSpPr>
        <p:spPr bwMode="auto">
          <a:xfrm>
            <a:off x="685800" y="609600"/>
            <a:ext cx="7772400" cy="1143000"/>
          </a:xfrm>
          <a:prstGeom prst="rect">
            <a:avLst/>
          </a:prstGeom>
          <a:noFill/>
          <a:ln w="12700">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7171" name="Rectangle 6">
            <a:extLst>
              <a:ext uri="{FF2B5EF4-FFF2-40B4-BE49-F238E27FC236}">
                <a16:creationId xmlns:a16="http://schemas.microsoft.com/office/drawing/2014/main" id="{671A137A-E967-4CF0-A949-B34E06790075}"/>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867097400"/>
      </p:ext>
    </p:extLst>
  </p:cSld>
  <p:clrMap bg1="dk2" tx1="lt1" bg2="dk1"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ransition spd="slow">
    <p:pull dir="rd"/>
  </p:transition>
  <p:txStyles>
    <p:titleStyle>
      <a:lvl1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10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3399"/>
            </a:gs>
            <a:gs pos="100000">
              <a:srgbClr val="001847"/>
            </a:gs>
          </a:gsLst>
          <a:lin ang="0" scaled="1"/>
        </a:grad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title"/>
          </p:nvPr>
        </p:nvSpPr>
        <p:spPr bwMode="auto">
          <a:xfrm>
            <a:off x="685800" y="609600"/>
            <a:ext cx="7772400" cy="1143000"/>
          </a:xfrm>
          <a:prstGeom prst="rect">
            <a:avLst/>
          </a:prstGeom>
          <a:noFill/>
          <a:ln w="12700">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027" name="Rectangle 6"/>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4034932353"/>
      </p:ext>
    </p:extLst>
  </p:cSld>
  <p:clrMap bg1="dk2" tx1="lt1" bg2="dk1" tx2="lt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ransition spd="slow">
    <p:pull dir="rd"/>
  </p:transition>
  <p:txStyles>
    <p:titleStyle>
      <a:lvl1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10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4040FF"/>
            </a:gs>
            <a:gs pos="100000">
              <a:srgbClr val="000000"/>
            </a:gs>
          </a:gsLst>
          <a:lin ang="0" scaled="1"/>
        </a:gradFill>
        <a:effectLst/>
      </p:bgPr>
    </p:bg>
    <p:spTree>
      <p:nvGrpSpPr>
        <p:cNvPr id="1" name=""/>
        <p:cNvGrpSpPr/>
        <p:nvPr/>
      </p:nvGrpSpPr>
      <p:grpSpPr>
        <a:xfrm>
          <a:off x="0" y="0"/>
          <a:ext cx="0" cy="0"/>
          <a:chOff x="0" y="0"/>
          <a:chExt cx="0" cy="0"/>
        </a:xfrm>
      </p:grpSpPr>
      <p:sp>
        <p:nvSpPr>
          <p:cNvPr id="1029" name="Rectangle 5">
            <a:extLst>
              <a:ext uri="{FF2B5EF4-FFF2-40B4-BE49-F238E27FC236}">
                <a16:creationId xmlns:a16="http://schemas.microsoft.com/office/drawing/2014/main" id="{FAE152E2-00B5-4E95-AE4F-9E25BA3BF043}"/>
              </a:ext>
            </a:extLst>
          </p:cNvPr>
          <p:cNvSpPr>
            <a:spLocks noGrp="1" noChangeArrowheads="1"/>
          </p:cNvSpPr>
          <p:nvPr>
            <p:ph type="title"/>
          </p:nvPr>
        </p:nvSpPr>
        <p:spPr bwMode="auto">
          <a:xfrm>
            <a:off x="685800" y="609600"/>
            <a:ext cx="7772400" cy="1143000"/>
          </a:xfrm>
          <a:prstGeom prst="rect">
            <a:avLst/>
          </a:prstGeom>
          <a:noFill/>
          <a:ln w="12700">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3315" name="Rectangle 6">
            <a:extLst>
              <a:ext uri="{FF2B5EF4-FFF2-40B4-BE49-F238E27FC236}">
                <a16:creationId xmlns:a16="http://schemas.microsoft.com/office/drawing/2014/main" id="{D45882DA-D7D9-4034-BC20-4075906B3DA3}"/>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038966061"/>
      </p:ext>
    </p:extLst>
  </p:cSld>
  <p:clrMap bg1="dk2" tx1="lt1" bg2="dk1"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transition spd="slow">
    <p:pull dir="rd"/>
  </p:transition>
  <p:txStyles>
    <p:titleStyle>
      <a:lvl1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32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100000"/>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B06E48C4-2198-4FF8-827C-A0D0DE6C6F0A}"/>
              </a:ext>
            </a:extLst>
          </p:cNvPr>
          <p:cNvSpPr>
            <a:spLocks noGrp="1" noChangeArrowheads="1"/>
          </p:cNvSpPr>
          <p:nvPr>
            <p:ph type="title"/>
          </p:nvPr>
        </p:nvSpPr>
        <p:spPr bwMode="auto">
          <a:xfrm>
            <a:off x="457200" y="274638"/>
            <a:ext cx="8229600" cy="1143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Rectangle 3">
            <a:extLst>
              <a:ext uri="{FF2B5EF4-FFF2-40B4-BE49-F238E27FC236}">
                <a16:creationId xmlns:a16="http://schemas.microsoft.com/office/drawing/2014/main" id="{0D049719-3C79-40A3-8FEA-2AEA54F037C0}"/>
              </a:ext>
            </a:extLst>
          </p:cNvPr>
          <p:cNvSpPr>
            <a:spLocks noGrp="1" noChangeArrowheads="1"/>
          </p:cNvSpPr>
          <p:nvPr>
            <p:ph type="body" idx="1"/>
          </p:nvPr>
        </p:nvSpPr>
        <p:spPr bwMode="auto">
          <a:xfrm>
            <a:off x="457200" y="1600200"/>
            <a:ext cx="8229600" cy="4525963"/>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6" name="Rectangle 4">
            <a:extLst>
              <a:ext uri="{FF2B5EF4-FFF2-40B4-BE49-F238E27FC236}">
                <a16:creationId xmlns:a16="http://schemas.microsoft.com/office/drawing/2014/main" id="{67BE523D-66D4-4717-9CCE-A02FFD049DCB}"/>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rgbClr val="000000"/>
                </a:solidFill>
                <a:latin typeface="Arial" charset="0"/>
              </a:defRPr>
            </a:lvl1pPr>
          </a:lstStyle>
          <a:p>
            <a:pPr>
              <a:defRPr/>
            </a:pPr>
            <a:endParaRPr lang="en-US"/>
          </a:p>
        </p:txBody>
      </p:sp>
      <p:sp>
        <p:nvSpPr>
          <p:cNvPr id="3077" name="Rectangle 5">
            <a:extLst>
              <a:ext uri="{FF2B5EF4-FFF2-40B4-BE49-F238E27FC236}">
                <a16:creationId xmlns:a16="http://schemas.microsoft.com/office/drawing/2014/main" id="{1022B32E-313F-4849-96C7-A5592CB715B5}"/>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Arial" charset="0"/>
              </a:defRPr>
            </a:lvl1pPr>
          </a:lstStyle>
          <a:p>
            <a:pPr>
              <a:defRPr/>
            </a:pPr>
            <a:endParaRPr lang="en-US"/>
          </a:p>
        </p:txBody>
      </p:sp>
      <p:sp>
        <p:nvSpPr>
          <p:cNvPr id="3078" name="Rectangle 6">
            <a:extLst>
              <a:ext uri="{FF2B5EF4-FFF2-40B4-BE49-F238E27FC236}">
                <a16:creationId xmlns:a16="http://schemas.microsoft.com/office/drawing/2014/main" id="{2BF0B6FE-2515-4E12-9279-5B2927B7C9C8}"/>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Arial"/>
              </a:defRPr>
            </a:lvl1pPr>
          </a:lstStyle>
          <a:p>
            <a:pPr>
              <a:defRPr/>
            </a:pPr>
            <a:fld id="{25D42062-4AD3-4346-AEFF-63BA17FCDEF7}" type="slidenum">
              <a:rPr lang="en-US" altLang="en-US"/>
              <a:pPr>
                <a:defRPr/>
              </a:pPr>
              <a:t>‹#›</a:t>
            </a:fld>
            <a:endParaRPr lang="en-US" altLang="en-US"/>
          </a:p>
        </p:txBody>
      </p:sp>
    </p:spTree>
    <p:extLst>
      <p:ext uri="{BB962C8B-B14F-4D97-AF65-F5344CB8AC3E}">
        <p14:creationId xmlns:p14="http://schemas.microsoft.com/office/powerpoint/2010/main" val="3387730814"/>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ransition spd="slow">
    <p:pull dir="rd"/>
  </p:transition>
  <p:txStyles>
    <p:titleStyle>
      <a:lvl1pPr algn="l" rtl="0" eaLnBrk="0" fontAlgn="base" hangingPunct="0">
        <a:spcBef>
          <a:spcPct val="0"/>
        </a:spcBef>
        <a:spcAft>
          <a:spcPct val="0"/>
        </a:spcAft>
        <a:defRPr sz="3400" b="1">
          <a:solidFill>
            <a:srgbClr val="FFC000"/>
          </a:solidFill>
          <a:latin typeface="+mj-lt"/>
          <a:ea typeface="+mj-ea"/>
          <a:cs typeface="+mj-cs"/>
        </a:defRPr>
      </a:lvl1pPr>
      <a:lvl2pPr algn="l" rtl="0" eaLnBrk="0" fontAlgn="base" hangingPunct="0">
        <a:spcBef>
          <a:spcPct val="0"/>
        </a:spcBef>
        <a:spcAft>
          <a:spcPct val="0"/>
        </a:spcAft>
        <a:defRPr sz="3400" b="1">
          <a:solidFill>
            <a:srgbClr val="FFC000"/>
          </a:solidFill>
          <a:latin typeface="Eurostile Bold" pitchFamily="34" charset="0"/>
        </a:defRPr>
      </a:lvl2pPr>
      <a:lvl3pPr algn="l" rtl="0" eaLnBrk="0" fontAlgn="base" hangingPunct="0">
        <a:spcBef>
          <a:spcPct val="0"/>
        </a:spcBef>
        <a:spcAft>
          <a:spcPct val="0"/>
        </a:spcAft>
        <a:defRPr sz="3400" b="1">
          <a:solidFill>
            <a:srgbClr val="FFC000"/>
          </a:solidFill>
          <a:latin typeface="Eurostile Bold" pitchFamily="34" charset="0"/>
        </a:defRPr>
      </a:lvl3pPr>
      <a:lvl4pPr algn="l" rtl="0" eaLnBrk="0" fontAlgn="base" hangingPunct="0">
        <a:spcBef>
          <a:spcPct val="0"/>
        </a:spcBef>
        <a:spcAft>
          <a:spcPct val="0"/>
        </a:spcAft>
        <a:defRPr sz="3400" b="1">
          <a:solidFill>
            <a:srgbClr val="FFC000"/>
          </a:solidFill>
          <a:latin typeface="Eurostile Bold" pitchFamily="34" charset="0"/>
        </a:defRPr>
      </a:lvl4pPr>
      <a:lvl5pPr algn="l" rtl="0" eaLnBrk="0" fontAlgn="base" hangingPunct="0">
        <a:spcBef>
          <a:spcPct val="0"/>
        </a:spcBef>
        <a:spcAft>
          <a:spcPct val="0"/>
        </a:spcAft>
        <a:defRPr sz="3400" b="1">
          <a:solidFill>
            <a:srgbClr val="FFC000"/>
          </a:solidFill>
          <a:latin typeface="Eurostile Bold" pitchFamily="34" charset="0"/>
        </a:defRPr>
      </a:lvl5pPr>
      <a:lvl6pPr marL="457200" algn="l" rtl="0" fontAlgn="base">
        <a:spcBef>
          <a:spcPct val="0"/>
        </a:spcBef>
        <a:spcAft>
          <a:spcPct val="0"/>
        </a:spcAft>
        <a:defRPr sz="3200" b="1">
          <a:solidFill>
            <a:schemeClr val="bg1"/>
          </a:solidFill>
          <a:latin typeface="Eurostile Bold" pitchFamily="34" charset="0"/>
        </a:defRPr>
      </a:lvl6pPr>
      <a:lvl7pPr marL="914400" algn="l" rtl="0" fontAlgn="base">
        <a:spcBef>
          <a:spcPct val="0"/>
        </a:spcBef>
        <a:spcAft>
          <a:spcPct val="0"/>
        </a:spcAft>
        <a:defRPr sz="3200" b="1">
          <a:solidFill>
            <a:schemeClr val="bg1"/>
          </a:solidFill>
          <a:latin typeface="Eurostile Bold" pitchFamily="34" charset="0"/>
        </a:defRPr>
      </a:lvl7pPr>
      <a:lvl8pPr marL="1371600" algn="l" rtl="0" fontAlgn="base">
        <a:spcBef>
          <a:spcPct val="0"/>
        </a:spcBef>
        <a:spcAft>
          <a:spcPct val="0"/>
        </a:spcAft>
        <a:defRPr sz="3200" b="1">
          <a:solidFill>
            <a:schemeClr val="bg1"/>
          </a:solidFill>
          <a:latin typeface="Eurostile Bold" pitchFamily="34" charset="0"/>
        </a:defRPr>
      </a:lvl8pPr>
      <a:lvl9pPr marL="1828800" algn="l" rtl="0" fontAlgn="base">
        <a:spcBef>
          <a:spcPct val="0"/>
        </a:spcBef>
        <a:spcAft>
          <a:spcPct val="0"/>
        </a:spcAft>
        <a:defRPr sz="3200" b="1">
          <a:solidFill>
            <a:schemeClr val="bg1"/>
          </a:solidFill>
          <a:latin typeface="Eurostile Bold" pitchFamily="34" charset="0"/>
        </a:defRPr>
      </a:lvl9pPr>
    </p:titleStyle>
    <p:bodyStyle>
      <a:lvl1pPr marL="342900" indent="-342900" algn="l" rtl="0" eaLnBrk="0" fontAlgn="base" hangingPunct="0">
        <a:spcBef>
          <a:spcPct val="20000"/>
        </a:spcBef>
        <a:spcAft>
          <a:spcPct val="0"/>
        </a:spcAft>
        <a:buClr>
          <a:srgbClr val="FF6600"/>
        </a:buClr>
        <a:buFont typeface="Wingdings" panose="05000000000000000000" pitchFamily="2" charset="2"/>
        <a:buBlip>
          <a:blip r:embed="rId15"/>
        </a:buBlip>
        <a:defRPr sz="2800" b="1">
          <a:solidFill>
            <a:schemeClr val="bg1"/>
          </a:solidFill>
          <a:latin typeface="+mn-lt"/>
          <a:ea typeface="+mn-ea"/>
          <a:cs typeface="+mn-cs"/>
        </a:defRPr>
      </a:lvl1pPr>
      <a:lvl2pPr marL="742950" indent="-285750" algn="l" rtl="0" eaLnBrk="0" fontAlgn="base" hangingPunct="0">
        <a:spcBef>
          <a:spcPct val="20000"/>
        </a:spcBef>
        <a:spcAft>
          <a:spcPct val="0"/>
        </a:spcAft>
        <a:buClr>
          <a:srgbClr val="FF6600"/>
        </a:buClr>
        <a:buFont typeface="Arial Unicode MS" panose="020B0604020202020204" pitchFamily="34" charset="-128"/>
        <a:buChar char="-"/>
        <a:defRPr sz="2400" b="1">
          <a:solidFill>
            <a:schemeClr val="bg1"/>
          </a:solidFill>
          <a:latin typeface="+mn-lt"/>
        </a:defRPr>
      </a:lvl2pPr>
      <a:lvl3pPr marL="1143000" indent="-228600" algn="l" rtl="0" eaLnBrk="0" fontAlgn="base" hangingPunct="0">
        <a:spcBef>
          <a:spcPct val="20000"/>
        </a:spcBef>
        <a:spcAft>
          <a:spcPct val="0"/>
        </a:spcAft>
        <a:buClr>
          <a:srgbClr val="FF6600"/>
        </a:buClr>
        <a:buFont typeface="Wingdings" panose="05000000000000000000" pitchFamily="2" charset="2"/>
        <a:buChar char="§"/>
        <a:defRPr sz="2000" b="1">
          <a:solidFill>
            <a:schemeClr val="bg1"/>
          </a:solidFill>
          <a:latin typeface="+mn-lt"/>
        </a:defRPr>
      </a:lvl3pPr>
      <a:lvl4pPr marL="1600200" indent="-228600" algn="l" rtl="0" eaLnBrk="0" fontAlgn="base" hangingPunct="0">
        <a:spcBef>
          <a:spcPct val="20000"/>
        </a:spcBef>
        <a:spcAft>
          <a:spcPct val="0"/>
        </a:spcAft>
        <a:buClr>
          <a:srgbClr val="FF6600"/>
        </a:buClr>
        <a:buFont typeface="Arial Unicode MS" panose="020B0604020202020204" pitchFamily="34" charset="-128"/>
        <a:buChar char="-"/>
        <a:defRPr b="1">
          <a:solidFill>
            <a:schemeClr val="bg1"/>
          </a:solidFill>
          <a:latin typeface="+mn-lt"/>
        </a:defRPr>
      </a:lvl4pPr>
      <a:lvl5pPr marL="2057400" indent="-228600" algn="l" rtl="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mn-lt"/>
        </a:defRPr>
      </a:lvl5pPr>
      <a:lvl6pPr marL="25146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6pPr>
      <a:lvl7pPr marL="29718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7pPr>
      <a:lvl8pPr marL="34290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8pPr>
      <a:lvl9pPr marL="3886200" indent="-228600" algn="l" rtl="0" fontAlgn="base">
        <a:spcBef>
          <a:spcPct val="20000"/>
        </a:spcBef>
        <a:spcAft>
          <a:spcPct val="0"/>
        </a:spcAft>
        <a:buClr>
          <a:srgbClr val="FF6600"/>
        </a:buClr>
        <a:buFont typeface="Wingdings" pitchFamily="2" charset="2"/>
        <a:buChar char="Ø"/>
        <a:defRPr sz="1600"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190.xml"/></Relationships>
</file>

<file path=ppt/slides/_rels/slide1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57.xml"/></Relationships>
</file>

<file path=ppt/slides/_rels/slide100.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53.xml"/></Relationships>
</file>

<file path=ppt/slides/_rels/slide101.xml.rels><?xml version="1.0" encoding="UTF-8" standalone="yes"?>
<Relationships xmlns="http://schemas.openxmlformats.org/package/2006/relationships"><Relationship Id="rId8" Type="http://schemas.openxmlformats.org/officeDocument/2006/relationships/image" Target="../media/image142.emf"/><Relationship Id="rId13" Type="http://schemas.openxmlformats.org/officeDocument/2006/relationships/image" Target="../media/image147.emf"/><Relationship Id="rId18" Type="http://schemas.openxmlformats.org/officeDocument/2006/relationships/image" Target="../media/image152.emf"/><Relationship Id="rId3" Type="http://schemas.openxmlformats.org/officeDocument/2006/relationships/image" Target="../media/image137.emf"/><Relationship Id="rId7" Type="http://schemas.openxmlformats.org/officeDocument/2006/relationships/image" Target="../media/image141.emf"/><Relationship Id="rId12" Type="http://schemas.openxmlformats.org/officeDocument/2006/relationships/image" Target="../media/image146.emf"/><Relationship Id="rId17" Type="http://schemas.openxmlformats.org/officeDocument/2006/relationships/image" Target="../media/image151.emf"/><Relationship Id="rId2" Type="http://schemas.openxmlformats.org/officeDocument/2006/relationships/slideLayout" Target="../slideLayouts/slideLayout184.xml"/><Relationship Id="rId16" Type="http://schemas.openxmlformats.org/officeDocument/2006/relationships/image" Target="../media/image150.emf"/><Relationship Id="rId20" Type="http://schemas.openxmlformats.org/officeDocument/2006/relationships/image" Target="../media/image154.emf"/><Relationship Id="rId1" Type="http://schemas.openxmlformats.org/officeDocument/2006/relationships/tags" Target="../tags/tag1.xml"/><Relationship Id="rId6" Type="http://schemas.openxmlformats.org/officeDocument/2006/relationships/image" Target="../media/image140.emf"/><Relationship Id="rId11" Type="http://schemas.openxmlformats.org/officeDocument/2006/relationships/image" Target="../media/image145.emf"/><Relationship Id="rId5" Type="http://schemas.openxmlformats.org/officeDocument/2006/relationships/image" Target="../media/image139.emf"/><Relationship Id="rId15" Type="http://schemas.openxmlformats.org/officeDocument/2006/relationships/image" Target="../media/image149.emf"/><Relationship Id="rId10" Type="http://schemas.openxmlformats.org/officeDocument/2006/relationships/image" Target="../media/image144.emf"/><Relationship Id="rId19" Type="http://schemas.openxmlformats.org/officeDocument/2006/relationships/image" Target="../media/image153.emf"/><Relationship Id="rId4" Type="http://schemas.openxmlformats.org/officeDocument/2006/relationships/image" Target="../media/image138.emf"/><Relationship Id="rId9" Type="http://schemas.openxmlformats.org/officeDocument/2006/relationships/image" Target="../media/image143.emf"/><Relationship Id="rId14" Type="http://schemas.openxmlformats.org/officeDocument/2006/relationships/image" Target="../media/image148.emf"/></Relationships>
</file>

<file path=ppt/slides/_rels/slide102.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53.xml"/></Relationships>
</file>

<file path=ppt/slides/_rels/slide103.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image" Target="../media/image156.jpeg"/><Relationship Id="rId1" Type="http://schemas.openxmlformats.org/officeDocument/2006/relationships/slideLayout" Target="../slideLayouts/slideLayout5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3.xml"/></Relationships>
</file>

<file path=ppt/slides/_rels/slide105.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58.jpeg"/><Relationship Id="rId1" Type="http://schemas.openxmlformats.org/officeDocument/2006/relationships/slideLayout" Target="../slideLayouts/slideLayout53.xml"/></Relationships>
</file>

<file path=ppt/slides/_rels/slide106.xml.rels><?xml version="1.0" encoding="UTF-8" standalone="yes"?>
<Relationships xmlns="http://schemas.openxmlformats.org/package/2006/relationships"><Relationship Id="rId8" Type="http://schemas.openxmlformats.org/officeDocument/2006/relationships/image" Target="../media/image165.emf"/><Relationship Id="rId13" Type="http://schemas.openxmlformats.org/officeDocument/2006/relationships/image" Target="../media/image170.emf"/><Relationship Id="rId3" Type="http://schemas.openxmlformats.org/officeDocument/2006/relationships/image" Target="../media/image160.emf"/><Relationship Id="rId7" Type="http://schemas.openxmlformats.org/officeDocument/2006/relationships/image" Target="../media/image164.emf"/><Relationship Id="rId12" Type="http://schemas.openxmlformats.org/officeDocument/2006/relationships/image" Target="../media/image169.emf"/><Relationship Id="rId2" Type="http://schemas.openxmlformats.org/officeDocument/2006/relationships/image" Target="../media/image159.wmf"/><Relationship Id="rId16" Type="http://schemas.openxmlformats.org/officeDocument/2006/relationships/image" Target="../media/image173.png"/><Relationship Id="rId1" Type="http://schemas.openxmlformats.org/officeDocument/2006/relationships/slideLayout" Target="../slideLayouts/slideLayout56.xml"/><Relationship Id="rId6" Type="http://schemas.openxmlformats.org/officeDocument/2006/relationships/image" Target="../media/image163.wmf"/><Relationship Id="rId11" Type="http://schemas.openxmlformats.org/officeDocument/2006/relationships/image" Target="../media/image168.emf"/><Relationship Id="rId5" Type="http://schemas.openxmlformats.org/officeDocument/2006/relationships/image" Target="../media/image162.emf"/><Relationship Id="rId15" Type="http://schemas.openxmlformats.org/officeDocument/2006/relationships/image" Target="../media/image172.png"/><Relationship Id="rId10" Type="http://schemas.openxmlformats.org/officeDocument/2006/relationships/image" Target="../media/image167.emf"/><Relationship Id="rId4" Type="http://schemas.openxmlformats.org/officeDocument/2006/relationships/image" Target="../media/image161.emf"/><Relationship Id="rId9" Type="http://schemas.openxmlformats.org/officeDocument/2006/relationships/image" Target="../media/image166.emf"/><Relationship Id="rId14" Type="http://schemas.openxmlformats.org/officeDocument/2006/relationships/image" Target="../media/image171.emf"/></Relationships>
</file>

<file path=ppt/slides/_rels/slide107.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74.jpeg"/><Relationship Id="rId1" Type="http://schemas.openxmlformats.org/officeDocument/2006/relationships/slideLayout" Target="../slideLayouts/slideLayout4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5.jpe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7.xml"/></Relationships>
</file>

<file path=ppt/slides/_rels/slide1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5.png"/><Relationship Id="rId1" Type="http://schemas.openxmlformats.org/officeDocument/2006/relationships/slideLayout" Target="../slideLayouts/slideLayout29.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7.xml"/></Relationships>
</file>

<file path=ppt/slides/_rels/slide1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4.jpeg"/><Relationship Id="rId1" Type="http://schemas.openxmlformats.org/officeDocument/2006/relationships/slideLayout" Target="../slideLayouts/slideLayout2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114.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30.xml"/></Relationships>
</file>

<file path=ppt/slides/_rels/slide115.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25.xml"/></Relationships>
</file>

<file path=ppt/slides/_rels/slide1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8.jpeg"/><Relationship Id="rId1" Type="http://schemas.openxmlformats.org/officeDocument/2006/relationships/slideLayout" Target="../slideLayouts/slideLayout30.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118.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30.xml"/></Relationships>
</file>

<file path=ppt/slides/_rels/slide1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0.jpeg"/><Relationship Id="rId1" Type="http://schemas.openxmlformats.org/officeDocument/2006/relationships/slideLayout" Target="../slideLayouts/slideLayout30.xml"/><Relationship Id="rId4" Type="http://schemas.openxmlformats.org/officeDocument/2006/relationships/image" Target="../media/image181.png"/></Relationships>
</file>

<file path=ppt/slides/_rels/slide1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57.xml"/></Relationships>
</file>

<file path=ppt/slides/_rels/slide1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2.png"/><Relationship Id="rId1" Type="http://schemas.openxmlformats.org/officeDocument/2006/relationships/slideLayout" Target="../slideLayouts/slideLayout30.xml"/><Relationship Id="rId5" Type="http://schemas.openxmlformats.org/officeDocument/2006/relationships/image" Target="../media/image183.png"/><Relationship Id="rId4" Type="http://schemas.openxmlformats.org/officeDocument/2006/relationships/hyperlink" Target="http://www.33ff.com/flags/banderasmundo/bandera_Australia.html" TargetMode="External"/></Relationships>
</file>

<file path=ppt/slides/_rels/slide121.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184.jpeg"/><Relationship Id="rId1" Type="http://schemas.openxmlformats.org/officeDocument/2006/relationships/slideLayout" Target="../slideLayouts/slideLayout30.xml"/></Relationships>
</file>

<file path=ppt/slides/_rels/slide122.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image" Target="../media/image186.jpeg"/><Relationship Id="rId1" Type="http://schemas.openxmlformats.org/officeDocument/2006/relationships/slideLayout" Target="../slideLayouts/slideLayout3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4.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25.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2.xml"/></Relationships>
</file>

<file path=ppt/slides/_rels/slide126.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110.xml"/></Relationships>
</file>

<file path=ppt/slides/_rels/slide127.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110.xml"/></Relationships>
</file>

<file path=ppt/slides/_rels/slide128.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10.xml"/></Relationships>
</file>

<file path=ppt/slides/_rels/slide129.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110.xml"/></Relationships>
</file>

<file path=ppt/slides/_rels/slide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7.xml"/></Relationships>
</file>

<file path=ppt/slides/_rels/slide130.xml.rels><?xml version="1.0" encoding="UTF-8" standalone="yes"?>
<Relationships xmlns="http://schemas.openxmlformats.org/package/2006/relationships"><Relationship Id="rId2" Type="http://schemas.openxmlformats.org/officeDocument/2006/relationships/image" Target="../media/image192.jpeg"/><Relationship Id="rId1" Type="http://schemas.openxmlformats.org/officeDocument/2006/relationships/slideLayout" Target="../slideLayouts/slideLayout126.xml"/></Relationships>
</file>

<file path=ppt/slides/_rels/slide131.xml.rels><?xml version="1.0" encoding="UTF-8" standalone="yes"?>
<Relationships xmlns="http://schemas.openxmlformats.org/package/2006/relationships"><Relationship Id="rId2" Type="http://schemas.openxmlformats.org/officeDocument/2006/relationships/image" Target="../media/image187.jpeg"/><Relationship Id="rId1" Type="http://schemas.openxmlformats.org/officeDocument/2006/relationships/slideLayout" Target="../slideLayouts/slideLayout122.xml"/></Relationships>
</file>

<file path=ppt/slides/_rels/slide1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3.jpeg"/><Relationship Id="rId1" Type="http://schemas.openxmlformats.org/officeDocument/2006/relationships/slideLayout" Target="../slideLayouts/slideLayout25.xml"/><Relationship Id="rId4" Type="http://schemas.openxmlformats.org/officeDocument/2006/relationships/image" Target="../media/image194.jpeg"/></Relationships>
</file>

<file path=ppt/slides/_rels/slide133.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30.xml"/></Relationships>
</file>

<file path=ppt/slides/_rels/slide134.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25.xml"/></Relationships>
</file>

<file path=ppt/slides/_rels/slide135.xml.rels><?xml version="1.0" encoding="UTF-8" standalone="yes"?>
<Relationships xmlns="http://schemas.openxmlformats.org/package/2006/relationships"><Relationship Id="rId2" Type="http://schemas.openxmlformats.org/officeDocument/2006/relationships/image" Target="../media/image197.png"/><Relationship Id="rId1" Type="http://schemas.openxmlformats.org/officeDocument/2006/relationships/slideLayout" Target="../slideLayouts/slideLayout25.xml"/></Relationships>
</file>

<file path=ppt/slides/_rels/slide136.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35.xml"/></Relationships>
</file>

<file path=ppt/slides/_rels/slide137.xml.rels><?xml version="1.0" encoding="UTF-8" standalone="yes"?>
<Relationships xmlns="http://schemas.openxmlformats.org/package/2006/relationships"><Relationship Id="rId2" Type="http://schemas.openxmlformats.org/officeDocument/2006/relationships/image" Target="../media/image199.png"/><Relationship Id="rId1" Type="http://schemas.openxmlformats.org/officeDocument/2006/relationships/slideLayout" Target="../slideLayouts/slideLayout35.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2.xml"/></Relationships>
</file>

<file path=ppt/slides/_rels/slide139.xml.rels><?xml version="1.0" encoding="UTF-8" standalone="yes"?>
<Relationships xmlns="http://schemas.openxmlformats.org/package/2006/relationships"><Relationship Id="rId8" Type="http://schemas.openxmlformats.org/officeDocument/2006/relationships/image" Target="../media/image204.wmf"/><Relationship Id="rId13" Type="http://schemas.openxmlformats.org/officeDocument/2006/relationships/image" Target="../media/image207.wmf"/><Relationship Id="rId3" Type="http://schemas.openxmlformats.org/officeDocument/2006/relationships/image" Target="../media/image203.jpeg"/><Relationship Id="rId7" Type="http://schemas.openxmlformats.org/officeDocument/2006/relationships/image" Target="../media/image201.emf"/><Relationship Id="rId12" Type="http://schemas.openxmlformats.org/officeDocument/2006/relationships/image" Target="../media/image202.emf"/><Relationship Id="rId2" Type="http://schemas.openxmlformats.org/officeDocument/2006/relationships/slideLayout" Target="../slideLayouts/slideLayout133.xml"/><Relationship Id="rId1" Type="http://schemas.openxmlformats.org/officeDocument/2006/relationships/vmlDrawing" Target="../drawings/vmlDrawing2.vml"/><Relationship Id="rId6" Type="http://schemas.openxmlformats.org/officeDocument/2006/relationships/oleObject" Target="../embeddings/oleObject10.bin"/><Relationship Id="rId11" Type="http://schemas.openxmlformats.org/officeDocument/2006/relationships/oleObject" Target="../embeddings/oleObject11.bin"/><Relationship Id="rId5" Type="http://schemas.openxmlformats.org/officeDocument/2006/relationships/image" Target="../media/image200.emf"/><Relationship Id="rId10" Type="http://schemas.openxmlformats.org/officeDocument/2006/relationships/image" Target="../media/image206.wmf"/><Relationship Id="rId4" Type="http://schemas.openxmlformats.org/officeDocument/2006/relationships/oleObject" Target="../embeddings/oleObject9.bin"/><Relationship Id="rId9" Type="http://schemas.openxmlformats.org/officeDocument/2006/relationships/image" Target="../media/image205.wmf"/></Relationships>
</file>

<file path=ppt/slides/_rels/slide1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7.xml"/></Relationships>
</file>

<file path=ppt/slides/_rels/slide140.xml.rels><?xml version="1.0" encoding="UTF-8" standalone="yes"?>
<Relationships xmlns="http://schemas.openxmlformats.org/package/2006/relationships"><Relationship Id="rId3" Type="http://schemas.openxmlformats.org/officeDocument/2006/relationships/image" Target="../media/image209.jpeg"/><Relationship Id="rId2" Type="http://schemas.openxmlformats.org/officeDocument/2006/relationships/image" Target="../media/image208.png"/><Relationship Id="rId1" Type="http://schemas.openxmlformats.org/officeDocument/2006/relationships/slideLayout" Target="../slideLayouts/slideLayout134.xml"/></Relationships>
</file>

<file path=ppt/slides/_rels/slide141.xml.rels><?xml version="1.0" encoding="UTF-8" standalone="yes"?>
<Relationships xmlns="http://schemas.openxmlformats.org/package/2006/relationships"><Relationship Id="rId2" Type="http://schemas.openxmlformats.org/officeDocument/2006/relationships/image" Target="../media/image210.emf"/><Relationship Id="rId1" Type="http://schemas.openxmlformats.org/officeDocument/2006/relationships/slideLayout" Target="../slideLayouts/slideLayout96.xml"/></Relationships>
</file>

<file path=ppt/slides/_rels/slide142.xml.rels><?xml version="1.0" encoding="UTF-8" standalone="yes"?>
<Relationships xmlns="http://schemas.openxmlformats.org/package/2006/relationships"><Relationship Id="rId2" Type="http://schemas.openxmlformats.org/officeDocument/2006/relationships/image" Target="../media/image211.emf"/><Relationship Id="rId1" Type="http://schemas.openxmlformats.org/officeDocument/2006/relationships/slideLayout" Target="../slideLayouts/slideLayout96.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6.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46.xml.rels><?xml version="1.0" encoding="UTF-8" standalone="yes"?>
<Relationships xmlns="http://schemas.openxmlformats.org/package/2006/relationships"><Relationship Id="rId2" Type="http://schemas.openxmlformats.org/officeDocument/2006/relationships/image" Target="../media/image212.JPG"/><Relationship Id="rId1" Type="http://schemas.openxmlformats.org/officeDocument/2006/relationships/slideLayout" Target="../slideLayouts/slideLayout70.xml"/></Relationships>
</file>

<file path=ppt/slides/_rels/slide147.xml.rels><?xml version="1.0" encoding="UTF-8" standalone="yes"?>
<Relationships xmlns="http://schemas.openxmlformats.org/package/2006/relationships"><Relationship Id="rId2" Type="http://schemas.openxmlformats.org/officeDocument/2006/relationships/image" Target="../media/image213.JPG"/><Relationship Id="rId1" Type="http://schemas.openxmlformats.org/officeDocument/2006/relationships/slideLayout" Target="../slideLayouts/slideLayout70.xml"/></Relationships>
</file>

<file path=ppt/slides/_rels/slide148.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70.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51.xml.rels><?xml version="1.0" encoding="UTF-8" standalone="yes"?>
<Relationships xmlns="http://schemas.openxmlformats.org/package/2006/relationships"><Relationship Id="rId2" Type="http://schemas.openxmlformats.org/officeDocument/2006/relationships/image" Target="../media/image215.jpeg"/><Relationship Id="rId1" Type="http://schemas.openxmlformats.org/officeDocument/2006/relationships/slideLayout" Target="../slideLayouts/slideLayout138.xml"/></Relationships>
</file>

<file path=ppt/slides/_rels/slide152.xml.rels><?xml version="1.0" encoding="UTF-8" standalone="yes"?>
<Relationships xmlns="http://schemas.openxmlformats.org/package/2006/relationships"><Relationship Id="rId2" Type="http://schemas.openxmlformats.org/officeDocument/2006/relationships/image" Target="../media/image216.jpeg"/><Relationship Id="rId1" Type="http://schemas.openxmlformats.org/officeDocument/2006/relationships/slideLayout" Target="../slideLayouts/slideLayout138.xml"/></Relationships>
</file>

<file path=ppt/slides/_rels/slide153.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13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7.xml"/></Relationships>
</file>

<file path=ppt/slides/_rels/slide1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57.xml"/></Relationships>
</file>

<file path=ppt/slides/_rels/slide1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61.xml"/></Relationships>
</file>

<file path=ppt/slides/_rels/slide1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6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jpeg"/><Relationship Id="rId1" Type="http://schemas.openxmlformats.org/officeDocument/2006/relationships/slideLayout" Target="../slideLayouts/slideLayout157.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57.xml"/><Relationship Id="rId5" Type="http://schemas.openxmlformats.org/officeDocument/2006/relationships/image" Target="../media/image55.jpeg"/><Relationship Id="rId4" Type="http://schemas.openxmlformats.org/officeDocument/2006/relationships/image" Target="../media/image54.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6.jpeg"/><Relationship Id="rId1" Type="http://schemas.openxmlformats.org/officeDocument/2006/relationships/slideLayout" Target="../slideLayouts/slideLayout157.xml"/></Relationships>
</file>

<file path=ppt/slides/_rels/slide2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6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2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67.xml"/></Relationships>
</file>

<file path=ppt/slides/_rels/slide2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67.xml"/></Relationships>
</file>

<file path=ppt/slides/_rels/slide2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67.xml"/></Relationships>
</file>

<file path=ppt/slides/_rels/slide2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61.xml"/></Relationships>
</file>

<file path=ppt/slides/_rels/slide2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62.xml"/></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jpeg"/><Relationship Id="rId1" Type="http://schemas.openxmlformats.org/officeDocument/2006/relationships/slideLayout" Target="../slideLayouts/slideLayout16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62.xml"/><Relationship Id="rId5" Type="http://schemas.openxmlformats.org/officeDocument/2006/relationships/image" Target="../media/image66.pn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3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69.xml"/></Relationships>
</file>

<file path=ppt/slides/_rels/slide3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69.xml"/></Relationships>
</file>

<file path=ppt/slides/_rels/slide3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6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174.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74.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xml"/><Relationship Id="rId1" Type="http://schemas.openxmlformats.org/officeDocument/2006/relationships/slideLayout" Target="../slideLayouts/slideLayout174.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62.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174.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8" Type="http://schemas.openxmlformats.org/officeDocument/2006/relationships/image" Target="../media/image73.wmf"/><Relationship Id="rId13" Type="http://schemas.openxmlformats.org/officeDocument/2006/relationships/oleObject" Target="../embeddings/oleObject5.bin"/><Relationship Id="rId18" Type="http://schemas.openxmlformats.org/officeDocument/2006/relationships/image" Target="../media/image78.wmf"/><Relationship Id="rId3" Type="http://schemas.openxmlformats.org/officeDocument/2006/relationships/notesSlide" Target="../notesSlides/notesSlide12.xml"/><Relationship Id="rId7" Type="http://schemas.openxmlformats.org/officeDocument/2006/relationships/oleObject" Target="../embeddings/oleObject2.bin"/><Relationship Id="rId12" Type="http://schemas.openxmlformats.org/officeDocument/2006/relationships/image" Target="../media/image75.wmf"/><Relationship Id="rId17" Type="http://schemas.openxmlformats.org/officeDocument/2006/relationships/oleObject" Target="../embeddings/oleObject7.bin"/><Relationship Id="rId2" Type="http://schemas.openxmlformats.org/officeDocument/2006/relationships/slideLayout" Target="../slideLayouts/slideLayout174.xml"/><Relationship Id="rId16" Type="http://schemas.openxmlformats.org/officeDocument/2006/relationships/image" Target="../media/image77.wmf"/><Relationship Id="rId20" Type="http://schemas.openxmlformats.org/officeDocument/2006/relationships/image" Target="../media/image79.wmf"/><Relationship Id="rId1" Type="http://schemas.openxmlformats.org/officeDocument/2006/relationships/vmlDrawing" Target="../drawings/vmlDrawing1.vml"/><Relationship Id="rId6" Type="http://schemas.openxmlformats.org/officeDocument/2006/relationships/image" Target="../media/image72.wmf"/><Relationship Id="rId11" Type="http://schemas.openxmlformats.org/officeDocument/2006/relationships/oleObject" Target="../embeddings/oleObject4.bin"/><Relationship Id="rId5" Type="http://schemas.openxmlformats.org/officeDocument/2006/relationships/oleObject" Target="../embeddings/oleObject1.bin"/><Relationship Id="rId15" Type="http://schemas.openxmlformats.org/officeDocument/2006/relationships/oleObject" Target="../embeddings/oleObject6.bin"/><Relationship Id="rId10" Type="http://schemas.openxmlformats.org/officeDocument/2006/relationships/image" Target="../media/image74.wmf"/><Relationship Id="rId19" Type="http://schemas.openxmlformats.org/officeDocument/2006/relationships/oleObject" Target="../embeddings/oleObject8.bin"/><Relationship Id="rId4" Type="http://schemas.openxmlformats.org/officeDocument/2006/relationships/image" Target="../media/image10.png"/><Relationship Id="rId9" Type="http://schemas.openxmlformats.org/officeDocument/2006/relationships/oleObject" Target="../embeddings/oleObject3.bin"/><Relationship Id="rId14" Type="http://schemas.openxmlformats.org/officeDocument/2006/relationships/image" Target="../media/image76.wmf"/></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57.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57.xml"/><Relationship Id="rId5" Type="http://schemas.openxmlformats.org/officeDocument/2006/relationships/image" Target="../media/image36.png"/><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57.xml"/><Relationship Id="rId5" Type="http://schemas.openxmlformats.org/officeDocument/2006/relationships/image" Target="../media/image38.png"/><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57.xml"/><Relationship Id="rId5" Type="http://schemas.openxmlformats.org/officeDocument/2006/relationships/image" Target="../media/image41.png"/><Relationship Id="rId4" Type="http://schemas.openxmlformats.org/officeDocument/2006/relationships/image" Target="../media/image40.png"/></Relationships>
</file>

<file path=ppt/slides/_rels/slide46.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157.xml"/></Relationships>
</file>

<file path=ppt/slides/_rels/slide47.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xml"/><Relationship Id="rId1" Type="http://schemas.openxmlformats.org/officeDocument/2006/relationships/slideLayout" Target="../slideLayouts/slideLayout162.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3.xml"/><Relationship Id="rId1" Type="http://schemas.openxmlformats.org/officeDocument/2006/relationships/themeOverride" Target="../theme/themeOverride1.xml"/><Relationship Id="rId5" Type="http://schemas.openxmlformats.org/officeDocument/2006/relationships/image" Target="../media/image91.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57.xml"/><Relationship Id="rId5" Type="http://schemas.openxmlformats.org/officeDocument/2006/relationships/image" Target="../media/image36.png"/><Relationship Id="rId4" Type="http://schemas.openxmlformats.org/officeDocument/2006/relationships/image" Target="../media/image35.png"/></Relationships>
</file>

<file path=ppt/slides/_rels/slide6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8.xml"/></Relationships>
</file>

<file path=ppt/slides/_rels/slide6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03.xml"/></Relationships>
</file>

<file path=ppt/slides/_rels/slide6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03.xml"/></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5.jpeg"/><Relationship Id="rId1" Type="http://schemas.openxmlformats.org/officeDocument/2006/relationships/slideLayout" Target="../slideLayouts/slideLayout98.xml"/></Relationships>
</file>

<file path=ppt/slides/_rels/slide6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10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57.xml"/><Relationship Id="rId5" Type="http://schemas.openxmlformats.org/officeDocument/2006/relationships/image" Target="../media/image38.png"/><Relationship Id="rId4" Type="http://schemas.openxmlformats.org/officeDocument/2006/relationships/image" Target="../media/image37.png"/></Relationships>
</file>

<file path=ppt/slides/_rels/slide7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03.xml"/></Relationships>
</file>

<file path=ppt/slides/_rels/slide7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03.xml"/></Relationships>
</file>

<file path=ppt/slides/_rels/slide7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98.xml"/></Relationships>
</file>

<file path=ppt/slides/_rels/slide7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9.jpeg"/><Relationship Id="rId1" Type="http://schemas.openxmlformats.org/officeDocument/2006/relationships/slideLayout" Target="../slideLayouts/slideLayout103.xml"/></Relationships>
</file>

<file path=ppt/slides/_rels/slide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9.jpeg"/><Relationship Id="rId1" Type="http://schemas.openxmlformats.org/officeDocument/2006/relationships/slideLayout" Target="../slideLayouts/slideLayout103.xml"/><Relationship Id="rId4" Type="http://schemas.openxmlformats.org/officeDocument/2006/relationships/image" Target="../media/image106.png"/></Relationships>
</file>

<file path=ppt/slides/_rels/slide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9.jpeg"/><Relationship Id="rId1" Type="http://schemas.openxmlformats.org/officeDocument/2006/relationships/slideLayout" Target="../slideLayouts/slideLayout103.xml"/><Relationship Id="rId4" Type="http://schemas.openxmlformats.org/officeDocument/2006/relationships/image" Target="../media/image10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7.xml.rels><?xml version="1.0" encoding="UTF-8" standalone="yes"?>
<Relationships xmlns="http://schemas.openxmlformats.org/package/2006/relationships"><Relationship Id="rId3" Type="http://schemas.openxmlformats.org/officeDocument/2006/relationships/image" Target="../media/image107.jpeg"/><Relationship Id="rId7" Type="http://schemas.openxmlformats.org/officeDocument/2006/relationships/image" Target="../media/image111.jpeg"/><Relationship Id="rId2" Type="http://schemas.openxmlformats.org/officeDocument/2006/relationships/image" Target="../media/image10.png"/><Relationship Id="rId1" Type="http://schemas.openxmlformats.org/officeDocument/2006/relationships/slideLayout" Target="../slideLayouts/slideLayout30.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s>
</file>

<file path=ppt/slides/_rels/slide78.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5.xml"/><Relationship Id="rId5" Type="http://schemas.openxmlformats.org/officeDocument/2006/relationships/image" Target="../media/image115.jpeg"/><Relationship Id="rId4" Type="http://schemas.openxmlformats.org/officeDocument/2006/relationships/image" Target="../media/image114.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57.xml"/><Relationship Id="rId4" Type="http://schemas.openxmlformats.org/officeDocument/2006/relationships/image" Target="../media/image39.png"/></Relationships>
</file>

<file path=ppt/slides/_rels/slide8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2.jpeg"/><Relationship Id="rId1" Type="http://schemas.openxmlformats.org/officeDocument/2006/relationships/slideLayout" Target="../slideLayouts/slideLayout25.xml"/></Relationships>
</file>

<file path=ppt/slides/_rels/slide8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0.xml"/><Relationship Id="rId1" Type="http://schemas.openxmlformats.org/officeDocument/2006/relationships/slideLayout" Target="../slideLayouts/slideLayout3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19.xml"/></Relationships>
</file>

<file path=ppt/slides/_rels/slide8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9.xml"/></Relationships>
</file>

<file path=ppt/slides/_rels/slide85.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19.xml"/></Relationships>
</file>

<file path=ppt/slides/_rels/slide86.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19.xml"/></Relationships>
</file>

<file path=ppt/slides/_rels/slide8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3.jpe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57.xml"/><Relationship Id="rId5" Type="http://schemas.openxmlformats.org/officeDocument/2006/relationships/image" Target="../media/image41.png"/><Relationship Id="rId4" Type="http://schemas.openxmlformats.org/officeDocument/2006/relationships/image" Target="../media/image40.png"/></Relationships>
</file>

<file path=ppt/slides/_rels/slide9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43.xml"/><Relationship Id="rId5" Type="http://schemas.openxmlformats.org/officeDocument/2006/relationships/image" Target="../media/image126.png"/><Relationship Id="rId4" Type="http://schemas.openxmlformats.org/officeDocument/2006/relationships/image" Target="../media/image125.png"/></Relationships>
</file>

<file path=ppt/slides/_rels/slide91.xml.rels><?xml version="1.0" encoding="UTF-8" standalone="yes"?>
<Relationships xmlns="http://schemas.openxmlformats.org/package/2006/relationships"><Relationship Id="rId2" Type="http://schemas.openxmlformats.org/officeDocument/2006/relationships/image" Target="../media/image127.wmf"/><Relationship Id="rId1" Type="http://schemas.openxmlformats.org/officeDocument/2006/relationships/slideLayout" Target="../slideLayouts/slideLayout150.xml"/></Relationships>
</file>

<file path=ppt/slides/_rels/slide92.x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slideLayout" Target="../slideLayouts/slideLayout150.xml"/></Relationships>
</file>

<file path=ppt/slides/_rels/slide93.xml.rels><?xml version="1.0" encoding="UTF-8" standalone="yes"?>
<Relationships xmlns="http://schemas.openxmlformats.org/package/2006/relationships"><Relationship Id="rId2" Type="http://schemas.openxmlformats.org/officeDocument/2006/relationships/image" Target="../media/image129.wmf"/><Relationship Id="rId1" Type="http://schemas.openxmlformats.org/officeDocument/2006/relationships/slideLayout" Target="../slideLayouts/slideLayout150.xml"/></Relationships>
</file>

<file path=ppt/slides/_rels/slide94.xml.rels><?xml version="1.0" encoding="UTF-8" standalone="yes"?>
<Relationships xmlns="http://schemas.openxmlformats.org/package/2006/relationships"><Relationship Id="rId2" Type="http://schemas.openxmlformats.org/officeDocument/2006/relationships/image" Target="../media/image130.wmf"/><Relationship Id="rId1" Type="http://schemas.openxmlformats.org/officeDocument/2006/relationships/slideLayout" Target="../slideLayouts/slideLayout150.xml"/></Relationships>
</file>

<file path=ppt/slides/_rels/slide95.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5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97.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3.jpeg"/><Relationship Id="rId1" Type="http://schemas.openxmlformats.org/officeDocument/2006/relationships/slideLayout" Target="../slideLayouts/slideLayout53.xml"/></Relationships>
</file>

<file path=ppt/slides/_rels/slide98.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4.jpeg"/><Relationship Id="rId1" Type="http://schemas.openxmlformats.org/officeDocument/2006/relationships/slideLayout" Target="../slideLayouts/slideLayout53.xml"/></Relationships>
</file>

<file path=ppt/slides/_rels/slide99.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56.xml"/></Relationships>
</file>

<file path=ppt/slides/slide1.xml><?xml version="1.0" encoding="utf-8"?>
<p:sld xmlns:a="http://schemas.openxmlformats.org/drawingml/2006/main" xmlns:r="http://schemas.openxmlformats.org/officeDocument/2006/relationships" xmlns:p="http://schemas.openxmlformats.org/presentationml/2006/main" show="0">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9FAA4E0-9FDB-4AD3-A8AB-DFCC479A0965}"/>
              </a:ext>
            </a:extLst>
          </p:cNvPr>
          <p:cNvSpPr/>
          <p:nvPr/>
        </p:nvSpPr>
        <p:spPr>
          <a:xfrm>
            <a:off x="2971800" y="3090863"/>
            <a:ext cx="5410200" cy="46037"/>
          </a:xfrm>
          <a:prstGeom prst="rect">
            <a:avLst/>
          </a:prstGeom>
          <a:gradFill>
            <a:gsLst>
              <a:gs pos="0">
                <a:schemeClr val="bg1">
                  <a:alpha val="0"/>
                </a:schemeClr>
              </a:gs>
              <a:gs pos="39999">
                <a:srgbClr val="85C2FF"/>
              </a:gs>
              <a:gs pos="70000">
                <a:srgbClr val="C4D6EB"/>
              </a:gs>
              <a:gs pos="100000">
                <a:srgbClr val="FFEBFA"/>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62EB8927-5C43-40C3-B316-5F090C4A6C86}"/>
              </a:ext>
            </a:extLst>
          </p:cNvPr>
          <p:cNvSpPr txBox="1"/>
          <p:nvPr/>
        </p:nvSpPr>
        <p:spPr>
          <a:xfrm>
            <a:off x="4083050" y="3136900"/>
            <a:ext cx="4375150" cy="368300"/>
          </a:xfrm>
          <a:prstGeom prst="rect">
            <a:avLst/>
          </a:prstGeom>
          <a:noFill/>
          <a:effectLst/>
        </p:spPr>
        <p:txBody>
          <a:bodyPr>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w="1905"/>
                <a:solidFill>
                  <a:srgbClr val="333399">
                    <a:lumMod val="50000"/>
                  </a:srgbClr>
                </a:solidFill>
                <a:effectLst/>
                <a:uLnTx/>
                <a:uFillTx/>
                <a:latin typeface="Eurostile Bold"/>
                <a:ea typeface="+mn-ea"/>
                <a:cs typeface="Microsoft Sans Serif" pitchFamily="34" charset="0"/>
              </a:rPr>
              <a:t>Presented by Ronnie Mckenzie</a:t>
            </a:r>
          </a:p>
        </p:txBody>
      </p:sp>
      <p:sp>
        <p:nvSpPr>
          <p:cNvPr id="6" name="TextBox 5">
            <a:extLst>
              <a:ext uri="{FF2B5EF4-FFF2-40B4-BE49-F238E27FC236}">
                <a16:creationId xmlns:a16="http://schemas.microsoft.com/office/drawing/2014/main" id="{046E3BAF-759F-4DB4-91BD-AAAD4F386D41}"/>
              </a:ext>
            </a:extLst>
          </p:cNvPr>
          <p:cNvSpPr txBox="1"/>
          <p:nvPr/>
        </p:nvSpPr>
        <p:spPr>
          <a:xfrm>
            <a:off x="3200400" y="2538412"/>
            <a:ext cx="5257800" cy="584775"/>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3200" b="1" dirty="0">
                <a:ln w="11430"/>
                <a:solidFill>
                  <a:srgbClr val="2D2D8A">
                    <a:lumMod val="50000"/>
                  </a:srgbClr>
                </a:solidFill>
                <a:latin typeface="Eurostile Bold"/>
              </a:rPr>
              <a:t>Introduction</a:t>
            </a:r>
            <a:endParaRPr kumimoji="0" lang="en-US" sz="3200" b="1" i="0" u="none" strike="noStrike" kern="1200" cap="none" spc="0" normalizeH="0" baseline="0" noProof="0" dirty="0">
              <a:ln w="11430"/>
              <a:solidFill>
                <a:srgbClr val="2D2D8A">
                  <a:lumMod val="50000"/>
                </a:srgbClr>
              </a:solidFill>
              <a:effectLst/>
              <a:uLnTx/>
              <a:uFillTx/>
              <a:latin typeface="Eurostile Bold"/>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F89A8A94-E3B7-48D9-B607-B6B588F1028E}"/>
              </a:ext>
            </a:extLst>
          </p:cNvPr>
          <p:cNvSpPr>
            <a:spLocks noGrp="1" noChangeArrowheads="1"/>
          </p:cNvSpPr>
          <p:nvPr>
            <p:ph type="title"/>
          </p:nvPr>
        </p:nvSpPr>
        <p:spPr/>
        <p:txBody>
          <a:bodyPr/>
          <a:lstStyle/>
          <a:p>
            <a:r>
              <a:rPr lang="en-US" altLang="en-US" dirty="0"/>
              <a:t>Vaal System Storages: June 2019</a:t>
            </a:r>
            <a:endParaRPr lang="en-GB" altLang="en-US" dirty="0"/>
          </a:p>
        </p:txBody>
      </p:sp>
      <p:sp>
        <p:nvSpPr>
          <p:cNvPr id="94211" name="Content Placeholder 2">
            <a:extLst>
              <a:ext uri="{FF2B5EF4-FFF2-40B4-BE49-F238E27FC236}">
                <a16:creationId xmlns:a16="http://schemas.microsoft.com/office/drawing/2014/main" id="{81CCC13C-4EDB-4DA9-ABF4-942C2CA3BE0F}"/>
              </a:ext>
            </a:extLst>
          </p:cNvPr>
          <p:cNvSpPr>
            <a:spLocks noGrp="1" noChangeArrowheads="1"/>
          </p:cNvSpPr>
          <p:nvPr>
            <p:ph idx="1"/>
          </p:nvPr>
        </p:nvSpPr>
        <p:spPr/>
        <p:txBody>
          <a:bodyPr/>
          <a:lstStyle/>
          <a:p>
            <a:endParaRPr lang="en-GB" altLang="en-US"/>
          </a:p>
        </p:txBody>
      </p:sp>
      <p:pic>
        <p:nvPicPr>
          <p:cNvPr id="94212" name="Picture 5">
            <a:extLst>
              <a:ext uri="{FF2B5EF4-FFF2-40B4-BE49-F238E27FC236}">
                <a16:creationId xmlns:a16="http://schemas.microsoft.com/office/drawing/2014/main" id="{64B004DE-FECC-48F1-B4FB-1AA1D68F3C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86038"/>
            <a:ext cx="86868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02" name="Picture 4" descr="28">
            <a:extLst>
              <a:ext uri="{FF2B5EF4-FFF2-40B4-BE49-F238E27FC236}">
                <a16:creationId xmlns:a16="http://schemas.microsoft.com/office/drawing/2014/main" id="{4615C7EF-4247-435A-ADE7-555C6629FA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3" name="TextBox 3">
            <a:extLst>
              <a:ext uri="{FF2B5EF4-FFF2-40B4-BE49-F238E27FC236}">
                <a16:creationId xmlns:a16="http://schemas.microsoft.com/office/drawing/2014/main" id="{6434E304-3E66-4BD3-9A9C-773792E067BE}"/>
              </a:ext>
            </a:extLst>
          </p:cNvPr>
          <p:cNvSpPr txBox="1">
            <a:spLocks noChangeArrowheads="1"/>
          </p:cNvSpPr>
          <p:nvPr/>
        </p:nvSpPr>
        <p:spPr bwMode="auto">
          <a:xfrm>
            <a:off x="3563938" y="5589588"/>
            <a:ext cx="55800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None/>
              <a:tabLst/>
              <a:defRPr/>
            </a:pPr>
            <a:r>
              <a:rPr kumimoji="1" lang="en-ZA" alt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Sebokeng : 2005</a:t>
            </a:r>
          </a:p>
        </p:txBody>
      </p:sp>
    </p:spTree>
  </p:cSld>
  <p:clrMapOvr>
    <a:masterClrMapping/>
  </p:clrMapOvr>
  <p:transition spd="slow">
    <p:pull dir="rd"/>
  </p:transition>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9074" name="Rectangle 2">
            <a:extLst>
              <a:ext uri="{FF2B5EF4-FFF2-40B4-BE49-F238E27FC236}">
                <a16:creationId xmlns:a16="http://schemas.microsoft.com/office/drawing/2014/main" id="{77AF7342-157A-43A4-8849-537C5476E51D}"/>
              </a:ext>
            </a:extLst>
          </p:cNvPr>
          <p:cNvSpPr>
            <a:spLocks noChangeArrowheads="1"/>
          </p:cNvSpPr>
          <p:nvPr/>
        </p:nvSpPr>
        <p:spPr bwMode="auto">
          <a:xfrm>
            <a:off x="0" y="0"/>
            <a:ext cx="9144000" cy="6858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pic>
        <p:nvPicPr>
          <p:cNvPr id="84995" name="Picture 3">
            <a:extLst>
              <a:ext uri="{FF2B5EF4-FFF2-40B4-BE49-F238E27FC236}">
                <a16:creationId xmlns:a16="http://schemas.microsoft.com/office/drawing/2014/main" id="{49FB18EB-2D88-41C0-8793-C124720A61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188913"/>
            <a:ext cx="4668838" cy="535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4">
            <a:extLst>
              <a:ext uri="{FF2B5EF4-FFF2-40B4-BE49-F238E27FC236}">
                <a16:creationId xmlns:a16="http://schemas.microsoft.com/office/drawing/2014/main" id="{B4B6A7F9-3CC7-43E6-9B37-05E80925067B}"/>
              </a:ext>
            </a:extLst>
          </p:cNvPr>
          <p:cNvGrpSpPr>
            <a:grpSpLocks/>
          </p:cNvGrpSpPr>
          <p:nvPr/>
        </p:nvGrpSpPr>
        <p:grpSpPr bwMode="auto">
          <a:xfrm>
            <a:off x="4006850" y="1731963"/>
            <a:ext cx="1150938" cy="461962"/>
            <a:chOff x="3533" y="1527"/>
            <a:chExt cx="1015" cy="408"/>
          </a:xfrm>
        </p:grpSpPr>
        <p:sp>
          <p:nvSpPr>
            <p:cNvPr id="259135" name="AutoShape 5">
              <a:extLst>
                <a:ext uri="{FF2B5EF4-FFF2-40B4-BE49-F238E27FC236}">
                  <a16:creationId xmlns:a16="http://schemas.microsoft.com/office/drawing/2014/main" id="{4C981443-A2AE-4709-8CBE-B42C973F28AE}"/>
                </a:ext>
              </a:extLst>
            </p:cNvPr>
            <p:cNvSpPr>
              <a:spLocks noChangeArrowheads="1"/>
            </p:cNvSpPr>
            <p:nvPr/>
          </p:nvSpPr>
          <p:spPr bwMode="auto">
            <a:xfrm>
              <a:off x="3805" y="1800"/>
              <a:ext cx="441" cy="135"/>
            </a:xfrm>
            <a:prstGeom prst="leftArrow">
              <a:avLst>
                <a:gd name="adj1" fmla="val 50000"/>
                <a:gd name="adj2" fmla="val 81667"/>
              </a:avLst>
            </a:prstGeom>
            <a:solidFill>
              <a:srgbClr val="FF0000"/>
            </a:solidFill>
            <a:ln w="28575">
              <a:solidFill>
                <a:srgbClr val="FFCC00"/>
              </a:solidFill>
              <a:miter lim="800000"/>
              <a:headEnd/>
              <a:tailEnd/>
            </a:ln>
          </p:spPr>
          <p:txBody>
            <a:bodyPr wrap="none" anchor="ct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36" name="Text Box 6">
              <a:extLst>
                <a:ext uri="{FF2B5EF4-FFF2-40B4-BE49-F238E27FC236}">
                  <a16:creationId xmlns:a16="http://schemas.microsoft.com/office/drawing/2014/main" id="{4422BE67-9796-4892-A59B-D91040984533}"/>
                </a:ext>
              </a:extLst>
            </p:cNvPr>
            <p:cNvSpPr txBox="1">
              <a:spLocks noChangeArrowheads="1"/>
            </p:cNvSpPr>
            <p:nvPr/>
          </p:nvSpPr>
          <p:spPr bwMode="auto">
            <a:xfrm>
              <a:off x="3533" y="1527"/>
              <a:ext cx="1015"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Direction of Flow </a:t>
              </a:r>
            </a:p>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From Rand Water</a:t>
              </a:r>
              <a:endParaRPr kumimoji="1" lang="en-US"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grpSp>
      <p:pic>
        <p:nvPicPr>
          <p:cNvPr id="259077" name="Picture 7">
            <a:extLst>
              <a:ext uri="{FF2B5EF4-FFF2-40B4-BE49-F238E27FC236}">
                <a16:creationId xmlns:a16="http://schemas.microsoft.com/office/drawing/2014/main" id="{948C023B-8BE1-457E-B9E3-3E32886143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284413"/>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00" name="AutoShape 8">
            <a:extLst>
              <a:ext uri="{FF2B5EF4-FFF2-40B4-BE49-F238E27FC236}">
                <a16:creationId xmlns:a16="http://schemas.microsoft.com/office/drawing/2014/main" id="{05F17F4E-9556-40A6-B7F6-902C612CC002}"/>
              </a:ext>
            </a:extLst>
          </p:cNvPr>
          <p:cNvSpPr>
            <a:spLocks noChangeAspect="1" noChangeArrowheads="1" noTextEdit="1"/>
          </p:cNvSpPr>
          <p:nvPr/>
        </p:nvSpPr>
        <p:spPr bwMode="auto">
          <a:xfrm>
            <a:off x="463550" y="2400300"/>
            <a:ext cx="8680450" cy="204788"/>
          </a:xfrm>
          <a:prstGeom prst="rect">
            <a:avLst/>
          </a:prstGeom>
          <a:solidFill>
            <a:srgbClr val="FF0000">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85001" name="Rectangle 9">
            <a:extLst>
              <a:ext uri="{FF2B5EF4-FFF2-40B4-BE49-F238E27FC236}">
                <a16:creationId xmlns:a16="http://schemas.microsoft.com/office/drawing/2014/main" id="{93F49A24-E8D3-4A5A-8955-9B50D4910490}"/>
              </a:ext>
            </a:extLst>
          </p:cNvPr>
          <p:cNvSpPr>
            <a:spLocks noChangeArrowheads="1"/>
          </p:cNvSpPr>
          <p:nvPr/>
        </p:nvSpPr>
        <p:spPr bwMode="auto">
          <a:xfrm>
            <a:off x="2857500" y="1736725"/>
            <a:ext cx="3484563" cy="1049338"/>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pic>
        <p:nvPicPr>
          <p:cNvPr id="259080" name="Picture 10">
            <a:extLst>
              <a:ext uri="{FF2B5EF4-FFF2-40B4-BE49-F238E27FC236}">
                <a16:creationId xmlns:a16="http://schemas.microsoft.com/office/drawing/2014/main" id="{18428EF4-B39F-46D3-80B4-CCCED705C6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186488"/>
            <a:ext cx="91440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3" name="Picture 11">
            <a:extLst>
              <a:ext uri="{FF2B5EF4-FFF2-40B4-BE49-F238E27FC236}">
                <a16:creationId xmlns:a16="http://schemas.microsoft.com/office/drawing/2014/main" id="{B69C7C3F-EC22-45F9-BC85-18CEF4AA53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6738" y="1879600"/>
            <a:ext cx="239712"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4" name="Picture 12">
            <a:extLst>
              <a:ext uri="{FF2B5EF4-FFF2-40B4-BE49-F238E27FC236}">
                <a16:creationId xmlns:a16="http://schemas.microsoft.com/office/drawing/2014/main" id="{111ACF16-B56A-4B1D-8087-7F5E1BEE8E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16600" y="1909763"/>
            <a:ext cx="239713" cy="321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5" name="Picture 13">
            <a:extLst>
              <a:ext uri="{FF2B5EF4-FFF2-40B4-BE49-F238E27FC236}">
                <a16:creationId xmlns:a16="http://schemas.microsoft.com/office/drawing/2014/main" id="{62A7741D-8BE5-43E8-9D9B-08979411399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1613" y="3006725"/>
            <a:ext cx="3368675" cy="103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6" name="Picture 14">
            <a:extLst>
              <a:ext uri="{FF2B5EF4-FFF2-40B4-BE49-F238E27FC236}">
                <a16:creationId xmlns:a16="http://schemas.microsoft.com/office/drawing/2014/main" id="{EA5EA1F6-D1D2-4FB4-AF4A-9D4A7BB55F8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68588" y="3155950"/>
            <a:ext cx="34353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07" name="Picture 15">
            <a:extLst>
              <a:ext uri="{FF2B5EF4-FFF2-40B4-BE49-F238E27FC236}">
                <a16:creationId xmlns:a16="http://schemas.microsoft.com/office/drawing/2014/main" id="{342F9D7F-DED2-4DB3-82DC-5E82869D727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19788" y="2151063"/>
            <a:ext cx="95250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9086" name="AutoShape 29">
            <a:extLst>
              <a:ext uri="{FF2B5EF4-FFF2-40B4-BE49-F238E27FC236}">
                <a16:creationId xmlns:a16="http://schemas.microsoft.com/office/drawing/2014/main" id="{93F76C79-CAD9-4701-BA25-06710952A17B}"/>
              </a:ext>
            </a:extLst>
          </p:cNvPr>
          <p:cNvSpPr>
            <a:spLocks noChangeAspect="1" noChangeArrowheads="1" noTextEdit="1"/>
          </p:cNvSpPr>
          <p:nvPr/>
        </p:nvSpPr>
        <p:spPr bwMode="auto">
          <a:xfrm>
            <a:off x="971550" y="2811463"/>
            <a:ext cx="7281863" cy="38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pic>
        <p:nvPicPr>
          <p:cNvPr id="85022" name="Picture 30">
            <a:extLst>
              <a:ext uri="{FF2B5EF4-FFF2-40B4-BE49-F238E27FC236}">
                <a16:creationId xmlns:a16="http://schemas.microsoft.com/office/drawing/2014/main" id="{E8B998A7-CA26-43A3-B252-2047DCA5615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276600" y="2009775"/>
            <a:ext cx="2620963"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23" name="Picture 31">
            <a:extLst>
              <a:ext uri="{FF2B5EF4-FFF2-40B4-BE49-F238E27FC236}">
                <a16:creationId xmlns:a16="http://schemas.microsoft.com/office/drawing/2014/main" id="{72B73C26-CC05-401F-B169-998DB2D4948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43300" y="1760538"/>
            <a:ext cx="182563"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24" name="Picture 32">
            <a:extLst>
              <a:ext uri="{FF2B5EF4-FFF2-40B4-BE49-F238E27FC236}">
                <a16:creationId xmlns:a16="http://schemas.microsoft.com/office/drawing/2014/main" id="{9C9EF62F-F1D8-41E6-AEDF-49F81E38F8A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45063" y="1765300"/>
            <a:ext cx="508000" cy="323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25" name="Picture 33">
            <a:extLst>
              <a:ext uri="{FF2B5EF4-FFF2-40B4-BE49-F238E27FC236}">
                <a16:creationId xmlns:a16="http://schemas.microsoft.com/office/drawing/2014/main" id="{6B560714-5784-4CB8-BDB9-A1DFFBA5260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141913" y="1843088"/>
            <a:ext cx="317500"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26" name="Picture 34">
            <a:extLst>
              <a:ext uri="{FF2B5EF4-FFF2-40B4-BE49-F238E27FC236}">
                <a16:creationId xmlns:a16="http://schemas.microsoft.com/office/drawing/2014/main" id="{1315EFDA-6960-44C8-A4EC-0D5D5A80C337}"/>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446713" y="1768475"/>
            <a:ext cx="184150"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27" name="Picture 35">
            <a:extLst>
              <a:ext uri="{FF2B5EF4-FFF2-40B4-BE49-F238E27FC236}">
                <a16:creationId xmlns:a16="http://schemas.microsoft.com/office/drawing/2014/main" id="{71C9E97F-1FFA-4B6C-B044-53C8E2443A7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767138" y="1852613"/>
            <a:ext cx="371475"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28" name="Picture 36">
            <a:extLst>
              <a:ext uri="{FF2B5EF4-FFF2-40B4-BE49-F238E27FC236}">
                <a16:creationId xmlns:a16="http://schemas.microsoft.com/office/drawing/2014/main" id="{B6658869-FF16-4B71-AFD1-F6B76FA320B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200525" y="1828800"/>
            <a:ext cx="227013"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29" name="AutoShape 37">
            <a:extLst>
              <a:ext uri="{FF2B5EF4-FFF2-40B4-BE49-F238E27FC236}">
                <a16:creationId xmlns:a16="http://schemas.microsoft.com/office/drawing/2014/main" id="{E93E15CC-AAB4-4DFA-8DCE-1286817ABF3B}"/>
              </a:ext>
            </a:extLst>
          </p:cNvPr>
          <p:cNvSpPr>
            <a:spLocks noChangeAspect="1" noChangeArrowheads="1" noTextEdit="1"/>
          </p:cNvSpPr>
          <p:nvPr/>
        </p:nvSpPr>
        <p:spPr bwMode="auto">
          <a:xfrm>
            <a:off x="663575" y="6240463"/>
            <a:ext cx="8054975" cy="104775"/>
          </a:xfrm>
          <a:prstGeom prst="rect">
            <a:avLst/>
          </a:prstGeom>
          <a:solidFill>
            <a:srgbClr val="FF0000">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grpSp>
        <p:nvGrpSpPr>
          <p:cNvPr id="3" name="Group 38">
            <a:extLst>
              <a:ext uri="{FF2B5EF4-FFF2-40B4-BE49-F238E27FC236}">
                <a16:creationId xmlns:a16="http://schemas.microsoft.com/office/drawing/2014/main" id="{FD676691-2B0F-4832-9786-71D2A2E081B5}"/>
              </a:ext>
            </a:extLst>
          </p:cNvPr>
          <p:cNvGrpSpPr>
            <a:grpSpLocks/>
          </p:cNvGrpSpPr>
          <p:nvPr/>
        </p:nvGrpSpPr>
        <p:grpSpPr bwMode="auto">
          <a:xfrm>
            <a:off x="4006850" y="5589588"/>
            <a:ext cx="1150938" cy="461962"/>
            <a:chOff x="3533" y="4929"/>
            <a:chExt cx="1015" cy="408"/>
          </a:xfrm>
        </p:grpSpPr>
        <p:sp>
          <p:nvSpPr>
            <p:cNvPr id="259133" name="AutoShape 39">
              <a:extLst>
                <a:ext uri="{FF2B5EF4-FFF2-40B4-BE49-F238E27FC236}">
                  <a16:creationId xmlns:a16="http://schemas.microsoft.com/office/drawing/2014/main" id="{227F679E-418E-427B-B90A-18574EF6637D}"/>
                </a:ext>
              </a:extLst>
            </p:cNvPr>
            <p:cNvSpPr>
              <a:spLocks noChangeArrowheads="1"/>
            </p:cNvSpPr>
            <p:nvPr/>
          </p:nvSpPr>
          <p:spPr bwMode="auto">
            <a:xfrm>
              <a:off x="3772" y="5202"/>
              <a:ext cx="441" cy="135"/>
            </a:xfrm>
            <a:prstGeom prst="leftArrow">
              <a:avLst>
                <a:gd name="adj1" fmla="val 50000"/>
                <a:gd name="adj2" fmla="val 81667"/>
              </a:avLst>
            </a:prstGeom>
            <a:solidFill>
              <a:srgbClr val="FF0000"/>
            </a:solidFill>
            <a:ln w="28575">
              <a:solidFill>
                <a:srgbClr val="FFCC00"/>
              </a:solidFill>
              <a:miter lim="800000"/>
              <a:headEnd/>
              <a:tailEnd/>
            </a:ln>
          </p:spPr>
          <p:txBody>
            <a:bodyPr wrap="none" anchor="ct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34" name="Text Box 40">
              <a:extLst>
                <a:ext uri="{FF2B5EF4-FFF2-40B4-BE49-F238E27FC236}">
                  <a16:creationId xmlns:a16="http://schemas.microsoft.com/office/drawing/2014/main" id="{F134A36F-243C-419C-BFDD-171B8BDFF57A}"/>
                </a:ext>
              </a:extLst>
            </p:cNvPr>
            <p:cNvSpPr txBox="1">
              <a:spLocks noChangeArrowheads="1"/>
            </p:cNvSpPr>
            <p:nvPr/>
          </p:nvSpPr>
          <p:spPr bwMode="auto">
            <a:xfrm>
              <a:off x="3533" y="4929"/>
              <a:ext cx="101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CCECFF"/>
                  </a:solidFill>
                  <a:effectLst/>
                  <a:uLnTx/>
                  <a:uFillTx/>
                  <a:latin typeface="Arial" panose="020B0604020202020204" pitchFamily="34" charset="0"/>
                  <a:ea typeface="+mn-ea"/>
                  <a:cs typeface="+mn-cs"/>
                </a:rPr>
                <a:t>Direction of Flow </a:t>
              </a:r>
            </a:p>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CCECFF"/>
                  </a:solidFill>
                  <a:effectLst/>
                  <a:uLnTx/>
                  <a:uFillTx/>
                  <a:latin typeface="Arial" panose="020B0604020202020204" pitchFamily="34" charset="0"/>
                  <a:ea typeface="+mn-ea"/>
                  <a:cs typeface="+mn-cs"/>
                </a:rPr>
                <a:t>From Rand Water</a:t>
              </a:r>
              <a:endParaRPr kumimoji="1" lang="en-US" altLang="en-US" sz="900" b="1" i="1"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grpSp>
      <p:pic>
        <p:nvPicPr>
          <p:cNvPr id="85034" name="Picture 42">
            <a:extLst>
              <a:ext uri="{FF2B5EF4-FFF2-40B4-BE49-F238E27FC236}">
                <a16:creationId xmlns:a16="http://schemas.microsoft.com/office/drawing/2014/main" id="{FEC0AE08-5097-4A8F-B140-C75E55E9037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2413" y="4333875"/>
            <a:ext cx="3122612"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36" name="Picture 44">
            <a:extLst>
              <a:ext uri="{FF2B5EF4-FFF2-40B4-BE49-F238E27FC236}">
                <a16:creationId xmlns:a16="http://schemas.microsoft.com/office/drawing/2014/main" id="{67328C2B-AB76-4DE6-BA15-E662C5B931E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762625" y="4311650"/>
            <a:ext cx="31162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040" name="Picture 48">
            <a:extLst>
              <a:ext uri="{FF2B5EF4-FFF2-40B4-BE49-F238E27FC236}">
                <a16:creationId xmlns:a16="http://schemas.microsoft.com/office/drawing/2014/main" id="{DDFCB665-9291-452C-87F3-A17B08AF405B}"/>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303463" y="2241550"/>
            <a:ext cx="9525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5051" name="Text Box 59">
            <a:extLst>
              <a:ext uri="{FF2B5EF4-FFF2-40B4-BE49-F238E27FC236}">
                <a16:creationId xmlns:a16="http://schemas.microsoft.com/office/drawing/2014/main" id="{CB211837-AB85-4F63-9FED-19BF2CCF0C82}"/>
              </a:ext>
            </a:extLst>
          </p:cNvPr>
          <p:cNvSpPr txBox="1">
            <a:spLocks noChangeArrowheads="1"/>
          </p:cNvSpPr>
          <p:nvPr/>
        </p:nvSpPr>
        <p:spPr bwMode="auto">
          <a:xfrm>
            <a:off x="6934200" y="3124200"/>
            <a:ext cx="1981200" cy="523875"/>
          </a:xfrm>
          <a:prstGeom prst="rect">
            <a:avLst/>
          </a:prstGeom>
          <a:solidFill>
            <a:srgbClr val="FF0000">
              <a:alpha val="70195"/>
            </a:srgbClr>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
                <a:srgbClr val="0066FF"/>
              </a:buClr>
              <a:buSzTx/>
              <a:buFontTx/>
              <a:buChar char="•"/>
              <a:tabLst/>
              <a:defRPr/>
            </a:pPr>
            <a:r>
              <a:rPr kumimoji="1" lang="en-US" altLang="en-US" sz="1400" b="1" i="0" u="none" strike="noStrike" kern="1200" cap="none" spc="0" normalizeH="0" baseline="0" noProof="0">
                <a:ln>
                  <a:noFill/>
                </a:ln>
                <a:solidFill>
                  <a:srgbClr val="00004C"/>
                </a:solidFill>
                <a:effectLst/>
                <a:uLnTx/>
                <a:uFillTx/>
                <a:latin typeface="Arial" panose="020B0604020202020204" pitchFamily="34" charset="0"/>
                <a:ea typeface="+mn-ea"/>
                <a:cs typeface="+mn-cs"/>
              </a:rPr>
              <a:t>High Pressure from Rand Water</a:t>
            </a:r>
          </a:p>
        </p:txBody>
      </p:sp>
      <p:sp>
        <p:nvSpPr>
          <p:cNvPr id="85052" name="Text Box 60">
            <a:extLst>
              <a:ext uri="{FF2B5EF4-FFF2-40B4-BE49-F238E27FC236}">
                <a16:creationId xmlns:a16="http://schemas.microsoft.com/office/drawing/2014/main" id="{53E2A1B9-71A3-4AF5-94A4-5BD98697A6FD}"/>
              </a:ext>
            </a:extLst>
          </p:cNvPr>
          <p:cNvSpPr txBox="1">
            <a:spLocks noChangeArrowheads="1"/>
          </p:cNvSpPr>
          <p:nvPr/>
        </p:nvSpPr>
        <p:spPr bwMode="auto">
          <a:xfrm>
            <a:off x="241300" y="2976563"/>
            <a:ext cx="1598613" cy="1262062"/>
          </a:xfrm>
          <a:prstGeom prst="rect">
            <a:avLst/>
          </a:prstGeom>
          <a:solidFill>
            <a:srgbClr val="00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
                <a:srgbClr val="0066FF"/>
              </a:buClr>
              <a:buSzTx/>
              <a:buFontTx/>
              <a:buChar char="•"/>
              <a:tabLst/>
              <a:defRPr/>
            </a:pPr>
            <a:r>
              <a:rPr kumimoji="1" lang="en-US" altLang="en-US" sz="1400" b="1" i="0" u="none" strike="noStrike" kern="1200" cap="none" spc="0" normalizeH="0" baseline="0" noProof="0">
                <a:ln>
                  <a:noFill/>
                </a:ln>
                <a:solidFill>
                  <a:srgbClr val="003399"/>
                </a:solidFill>
                <a:effectLst/>
                <a:uLnTx/>
                <a:uFillTx/>
                <a:latin typeface="Arial" panose="020B0604020202020204" pitchFamily="34" charset="0"/>
                <a:ea typeface="+mn-ea"/>
                <a:cs typeface="+mn-cs"/>
              </a:rPr>
              <a:t>Lower Pressure to Sebokeng &amp; Evaton</a:t>
            </a:r>
          </a:p>
          <a:p>
            <a:pPr marL="0" marR="0" lvl="0" indent="0" algn="ctr" defTabSz="914400" rtl="0" eaLnBrk="0" fontAlgn="base" latinLnBrk="0" hangingPunct="0">
              <a:lnSpc>
                <a:spcPct val="100000"/>
              </a:lnSpc>
              <a:spcBef>
                <a:spcPct val="50000"/>
              </a:spcBef>
              <a:spcAft>
                <a:spcPct val="0"/>
              </a:spcAft>
              <a:buClr>
                <a:srgbClr val="0066FF"/>
              </a:buClr>
              <a:buSzTx/>
              <a:buFontTx/>
              <a:buChar char="•"/>
              <a:tabLst/>
              <a:defRPr/>
            </a:pPr>
            <a:r>
              <a:rPr kumimoji="1" lang="en-US" altLang="en-US" sz="1400" b="1" i="0" u="none" strike="noStrike" kern="1200" cap="none" spc="0" normalizeH="0" baseline="0" noProof="0">
                <a:ln>
                  <a:noFill/>
                </a:ln>
                <a:solidFill>
                  <a:srgbClr val="003399"/>
                </a:solidFill>
                <a:effectLst/>
                <a:uLnTx/>
                <a:uFillTx/>
                <a:latin typeface="Arial" panose="020B0604020202020204" pitchFamily="34" charset="0"/>
                <a:ea typeface="+mn-ea"/>
                <a:cs typeface="+mn-cs"/>
              </a:rPr>
              <a:t>During off-peak periods</a:t>
            </a:r>
          </a:p>
        </p:txBody>
      </p:sp>
      <p:sp>
        <p:nvSpPr>
          <p:cNvPr id="259101" name="Rectangle 61">
            <a:extLst>
              <a:ext uri="{FF2B5EF4-FFF2-40B4-BE49-F238E27FC236}">
                <a16:creationId xmlns:a16="http://schemas.microsoft.com/office/drawing/2014/main" id="{428197C0-3EF9-4AFF-A13D-AE3742FCFE2A}"/>
              </a:ext>
            </a:extLst>
          </p:cNvPr>
          <p:cNvSpPr>
            <a:spLocks noChangeArrowheads="1"/>
          </p:cNvSpPr>
          <p:nvPr/>
        </p:nvSpPr>
        <p:spPr bwMode="auto">
          <a:xfrm>
            <a:off x="4114800" y="5661025"/>
            <a:ext cx="1066800" cy="434975"/>
          </a:xfrm>
          <a:prstGeom prst="rect">
            <a:avLst/>
          </a:prstGeom>
          <a:solidFill>
            <a:srgbClr val="FFFFFF"/>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grpSp>
        <p:nvGrpSpPr>
          <p:cNvPr id="4" name="Group 864">
            <a:extLst>
              <a:ext uri="{FF2B5EF4-FFF2-40B4-BE49-F238E27FC236}">
                <a16:creationId xmlns:a16="http://schemas.microsoft.com/office/drawing/2014/main" id="{0EFAFA5E-158F-42AF-B6EB-5CE48B5FCDCD}"/>
              </a:ext>
            </a:extLst>
          </p:cNvPr>
          <p:cNvGrpSpPr>
            <a:grpSpLocks/>
          </p:cNvGrpSpPr>
          <p:nvPr/>
        </p:nvGrpSpPr>
        <p:grpSpPr bwMode="auto">
          <a:xfrm>
            <a:off x="3148013" y="1716088"/>
            <a:ext cx="5773737" cy="2132012"/>
            <a:chOff x="1983" y="1081"/>
            <a:chExt cx="3637" cy="1343"/>
          </a:xfrm>
        </p:grpSpPr>
        <p:sp>
          <p:nvSpPr>
            <p:cNvPr id="259130" name="AutoShape 20">
              <a:extLst>
                <a:ext uri="{FF2B5EF4-FFF2-40B4-BE49-F238E27FC236}">
                  <a16:creationId xmlns:a16="http://schemas.microsoft.com/office/drawing/2014/main" id="{95FE11F7-E753-4AED-B772-DFA0808167A2}"/>
                </a:ext>
              </a:extLst>
            </p:cNvPr>
            <p:cNvSpPr>
              <a:spLocks noChangeArrowheads="1"/>
            </p:cNvSpPr>
            <p:nvPr/>
          </p:nvSpPr>
          <p:spPr bwMode="auto">
            <a:xfrm>
              <a:off x="4468" y="1276"/>
              <a:ext cx="315" cy="96"/>
            </a:xfrm>
            <a:prstGeom prst="leftArrow">
              <a:avLst>
                <a:gd name="adj1" fmla="val 50000"/>
                <a:gd name="adj2" fmla="val 82031"/>
              </a:avLst>
            </a:prstGeom>
            <a:solidFill>
              <a:srgbClr val="FF0000"/>
            </a:solidFill>
            <a:ln w="28575">
              <a:solidFill>
                <a:srgbClr val="FFCC00"/>
              </a:solidFill>
              <a:miter lim="800000"/>
              <a:headEnd/>
              <a:tailEnd/>
            </a:ln>
          </p:spPr>
          <p:txBody>
            <a:bodyPr wrap="none" anchor="ct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31" name="Text Box 21">
              <a:extLst>
                <a:ext uri="{FF2B5EF4-FFF2-40B4-BE49-F238E27FC236}">
                  <a16:creationId xmlns:a16="http://schemas.microsoft.com/office/drawing/2014/main" id="{D9A1D8D4-7538-45C1-8BC8-664DE6ABD1FC}"/>
                </a:ext>
              </a:extLst>
            </p:cNvPr>
            <p:cNvSpPr txBox="1">
              <a:spLocks noChangeArrowheads="1"/>
            </p:cNvSpPr>
            <p:nvPr/>
          </p:nvSpPr>
          <p:spPr bwMode="auto">
            <a:xfrm>
              <a:off x="4499" y="1081"/>
              <a:ext cx="725"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Direction of Flow </a:t>
              </a:r>
            </a:p>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From Rand Water</a:t>
              </a:r>
              <a:endParaRPr kumimoji="1" lang="en-US"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259132" name="Freeform 854">
              <a:extLst>
                <a:ext uri="{FF2B5EF4-FFF2-40B4-BE49-F238E27FC236}">
                  <a16:creationId xmlns:a16="http://schemas.microsoft.com/office/drawing/2014/main" id="{8F1E5382-A379-4E82-8925-20B3E5BB3646}"/>
                </a:ext>
              </a:extLst>
            </p:cNvPr>
            <p:cNvSpPr>
              <a:spLocks/>
            </p:cNvSpPr>
            <p:nvPr/>
          </p:nvSpPr>
          <p:spPr bwMode="auto">
            <a:xfrm>
              <a:off x="1983" y="1212"/>
              <a:ext cx="3637" cy="1212"/>
            </a:xfrm>
            <a:custGeom>
              <a:avLst/>
              <a:gdLst>
                <a:gd name="T0" fmla="*/ 1712 w 3637"/>
                <a:gd name="T1" fmla="*/ 1197 h 1212"/>
                <a:gd name="T2" fmla="*/ 1712 w 3637"/>
                <a:gd name="T3" fmla="*/ 1018 h 1212"/>
                <a:gd name="T4" fmla="*/ 1608 w 3637"/>
                <a:gd name="T5" fmla="*/ 1018 h 1212"/>
                <a:gd name="T6" fmla="*/ 1549 w 3637"/>
                <a:gd name="T7" fmla="*/ 1011 h 1212"/>
                <a:gd name="T8" fmla="*/ 1536 w 3637"/>
                <a:gd name="T9" fmla="*/ 1011 h 1212"/>
                <a:gd name="T10" fmla="*/ 253 w 3637"/>
                <a:gd name="T11" fmla="*/ 1011 h 1212"/>
                <a:gd name="T12" fmla="*/ 188 w 3637"/>
                <a:gd name="T13" fmla="*/ 1018 h 1212"/>
                <a:gd name="T14" fmla="*/ 97 w 3637"/>
                <a:gd name="T15" fmla="*/ 1018 h 1212"/>
                <a:gd name="T16" fmla="*/ 97 w 3637"/>
                <a:gd name="T17" fmla="*/ 1212 h 1212"/>
                <a:gd name="T18" fmla="*/ 0 w 3637"/>
                <a:gd name="T19" fmla="*/ 1205 h 1212"/>
                <a:gd name="T20" fmla="*/ 0 w 3637"/>
                <a:gd name="T21" fmla="*/ 765 h 1212"/>
                <a:gd name="T22" fmla="*/ 97 w 3637"/>
                <a:gd name="T23" fmla="*/ 765 h 1212"/>
                <a:gd name="T24" fmla="*/ 97 w 3637"/>
                <a:gd name="T25" fmla="*/ 951 h 1212"/>
                <a:gd name="T26" fmla="*/ 194 w 3637"/>
                <a:gd name="T27" fmla="*/ 951 h 1212"/>
                <a:gd name="T28" fmla="*/ 253 w 3637"/>
                <a:gd name="T29" fmla="*/ 959 h 1212"/>
                <a:gd name="T30" fmla="*/ 1536 w 3637"/>
                <a:gd name="T31" fmla="*/ 959 h 1212"/>
                <a:gd name="T32" fmla="*/ 1549 w 3637"/>
                <a:gd name="T33" fmla="*/ 959 h 1212"/>
                <a:gd name="T34" fmla="*/ 1608 w 3637"/>
                <a:gd name="T35" fmla="*/ 951 h 1212"/>
                <a:gd name="T36" fmla="*/ 1712 w 3637"/>
                <a:gd name="T37" fmla="*/ 951 h 1212"/>
                <a:gd name="T38" fmla="*/ 1712 w 3637"/>
                <a:gd name="T39" fmla="*/ 594 h 1212"/>
                <a:gd name="T40" fmla="*/ 1608 w 3637"/>
                <a:gd name="T41" fmla="*/ 594 h 1212"/>
                <a:gd name="T42" fmla="*/ 1549 w 3637"/>
                <a:gd name="T43" fmla="*/ 586 h 1212"/>
                <a:gd name="T44" fmla="*/ 616 w 3637"/>
                <a:gd name="T45" fmla="*/ 586 h 1212"/>
                <a:gd name="T46" fmla="*/ 616 w 3637"/>
                <a:gd name="T47" fmla="*/ 542 h 1212"/>
                <a:gd name="T48" fmla="*/ 1549 w 3637"/>
                <a:gd name="T49" fmla="*/ 542 h 1212"/>
                <a:gd name="T50" fmla="*/ 1608 w 3637"/>
                <a:gd name="T51" fmla="*/ 534 h 1212"/>
                <a:gd name="T52" fmla="*/ 1712 w 3637"/>
                <a:gd name="T53" fmla="*/ 534 h 1212"/>
                <a:gd name="T54" fmla="*/ 1712 w 3637"/>
                <a:gd name="T55" fmla="*/ 177 h 1212"/>
                <a:gd name="T56" fmla="*/ 1608 w 3637"/>
                <a:gd name="T57" fmla="*/ 169 h 1212"/>
                <a:gd name="T58" fmla="*/ 1549 w 3637"/>
                <a:gd name="T59" fmla="*/ 162 h 1212"/>
                <a:gd name="T60" fmla="*/ 616 w 3637"/>
                <a:gd name="T61" fmla="*/ 162 h 1212"/>
                <a:gd name="T62" fmla="*/ 616 w 3637"/>
                <a:gd name="T63" fmla="*/ 117 h 1212"/>
                <a:gd name="T64" fmla="*/ 1549 w 3637"/>
                <a:gd name="T65" fmla="*/ 117 h 1212"/>
                <a:gd name="T66" fmla="*/ 1608 w 3637"/>
                <a:gd name="T67" fmla="*/ 110 h 1212"/>
                <a:gd name="T68" fmla="*/ 1712 w 3637"/>
                <a:gd name="T69" fmla="*/ 110 h 1212"/>
                <a:gd name="T70" fmla="*/ 1711 w 3637"/>
                <a:gd name="T71" fmla="*/ 0 h 1212"/>
                <a:gd name="T72" fmla="*/ 1803 w 3637"/>
                <a:gd name="T73" fmla="*/ 0 h 1212"/>
                <a:gd name="T74" fmla="*/ 1803 w 3637"/>
                <a:gd name="T75" fmla="*/ 312 h 1212"/>
                <a:gd name="T76" fmla="*/ 1893 w 3637"/>
                <a:gd name="T77" fmla="*/ 312 h 1212"/>
                <a:gd name="T78" fmla="*/ 2010 w 3637"/>
                <a:gd name="T79" fmla="*/ 266 h 1212"/>
                <a:gd name="T80" fmla="*/ 3637 w 3637"/>
                <a:gd name="T81" fmla="*/ 266 h 1212"/>
                <a:gd name="T82" fmla="*/ 3637 w 3637"/>
                <a:gd name="T83" fmla="*/ 484 h 1212"/>
                <a:gd name="T84" fmla="*/ 2003 w 3637"/>
                <a:gd name="T85" fmla="*/ 476 h 1212"/>
                <a:gd name="T86" fmla="*/ 1889 w 3637"/>
                <a:gd name="T87" fmla="*/ 434 h 1212"/>
                <a:gd name="T88" fmla="*/ 1805 w 3637"/>
                <a:gd name="T89" fmla="*/ 428 h 1212"/>
                <a:gd name="T90" fmla="*/ 1802 w 3637"/>
                <a:gd name="T91" fmla="*/ 1197 h 1212"/>
                <a:gd name="T92" fmla="*/ 1712 w 3637"/>
                <a:gd name="T93" fmla="*/ 1197 h 121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3637"/>
                <a:gd name="T142" fmla="*/ 0 h 1212"/>
                <a:gd name="T143" fmla="*/ 3637 w 3637"/>
                <a:gd name="T144" fmla="*/ 1212 h 121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3637" h="1212">
                  <a:moveTo>
                    <a:pt x="1712" y="1197"/>
                  </a:moveTo>
                  <a:lnTo>
                    <a:pt x="1712" y="1018"/>
                  </a:lnTo>
                  <a:lnTo>
                    <a:pt x="1608" y="1018"/>
                  </a:lnTo>
                  <a:lnTo>
                    <a:pt x="1549" y="1011"/>
                  </a:lnTo>
                  <a:lnTo>
                    <a:pt x="1536" y="1011"/>
                  </a:lnTo>
                  <a:lnTo>
                    <a:pt x="253" y="1011"/>
                  </a:lnTo>
                  <a:lnTo>
                    <a:pt x="188" y="1018"/>
                  </a:lnTo>
                  <a:lnTo>
                    <a:pt x="97" y="1018"/>
                  </a:lnTo>
                  <a:lnTo>
                    <a:pt x="97" y="1212"/>
                  </a:lnTo>
                  <a:lnTo>
                    <a:pt x="0" y="1205"/>
                  </a:lnTo>
                  <a:lnTo>
                    <a:pt x="0" y="765"/>
                  </a:lnTo>
                  <a:lnTo>
                    <a:pt x="97" y="765"/>
                  </a:lnTo>
                  <a:lnTo>
                    <a:pt x="97" y="951"/>
                  </a:lnTo>
                  <a:lnTo>
                    <a:pt x="194" y="951"/>
                  </a:lnTo>
                  <a:lnTo>
                    <a:pt x="253" y="959"/>
                  </a:lnTo>
                  <a:lnTo>
                    <a:pt x="1536" y="959"/>
                  </a:lnTo>
                  <a:lnTo>
                    <a:pt x="1549" y="959"/>
                  </a:lnTo>
                  <a:lnTo>
                    <a:pt x="1608" y="951"/>
                  </a:lnTo>
                  <a:lnTo>
                    <a:pt x="1712" y="951"/>
                  </a:lnTo>
                  <a:lnTo>
                    <a:pt x="1712" y="594"/>
                  </a:lnTo>
                  <a:lnTo>
                    <a:pt x="1608" y="594"/>
                  </a:lnTo>
                  <a:lnTo>
                    <a:pt x="1549" y="586"/>
                  </a:lnTo>
                  <a:lnTo>
                    <a:pt x="616" y="586"/>
                  </a:lnTo>
                  <a:lnTo>
                    <a:pt x="616" y="542"/>
                  </a:lnTo>
                  <a:lnTo>
                    <a:pt x="1549" y="542"/>
                  </a:lnTo>
                  <a:lnTo>
                    <a:pt x="1608" y="534"/>
                  </a:lnTo>
                  <a:lnTo>
                    <a:pt x="1712" y="534"/>
                  </a:lnTo>
                  <a:lnTo>
                    <a:pt x="1712" y="177"/>
                  </a:lnTo>
                  <a:lnTo>
                    <a:pt x="1608" y="169"/>
                  </a:lnTo>
                  <a:lnTo>
                    <a:pt x="1549" y="162"/>
                  </a:lnTo>
                  <a:lnTo>
                    <a:pt x="616" y="162"/>
                  </a:lnTo>
                  <a:lnTo>
                    <a:pt x="616" y="117"/>
                  </a:lnTo>
                  <a:lnTo>
                    <a:pt x="1549" y="117"/>
                  </a:lnTo>
                  <a:lnTo>
                    <a:pt x="1608" y="110"/>
                  </a:lnTo>
                  <a:lnTo>
                    <a:pt x="1712" y="110"/>
                  </a:lnTo>
                  <a:lnTo>
                    <a:pt x="1711" y="0"/>
                  </a:lnTo>
                  <a:lnTo>
                    <a:pt x="1803" y="0"/>
                  </a:lnTo>
                  <a:lnTo>
                    <a:pt x="1803" y="312"/>
                  </a:lnTo>
                  <a:lnTo>
                    <a:pt x="1893" y="312"/>
                  </a:lnTo>
                  <a:lnTo>
                    <a:pt x="2010" y="266"/>
                  </a:lnTo>
                  <a:lnTo>
                    <a:pt x="3637" y="266"/>
                  </a:lnTo>
                  <a:lnTo>
                    <a:pt x="3637" y="484"/>
                  </a:lnTo>
                  <a:lnTo>
                    <a:pt x="2003" y="476"/>
                  </a:lnTo>
                  <a:lnTo>
                    <a:pt x="1889" y="434"/>
                  </a:lnTo>
                  <a:lnTo>
                    <a:pt x="1805" y="428"/>
                  </a:lnTo>
                  <a:lnTo>
                    <a:pt x="1802" y="1197"/>
                  </a:lnTo>
                  <a:lnTo>
                    <a:pt x="1712" y="1197"/>
                  </a:lnTo>
                  <a:close/>
                </a:path>
              </a:pathLst>
            </a:custGeom>
            <a:solidFill>
              <a:srgbClr val="FF9933">
                <a:alpha val="54901"/>
              </a:srgbClr>
            </a:solid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grpSp>
      <p:grpSp>
        <p:nvGrpSpPr>
          <p:cNvPr id="5" name="Group 872">
            <a:extLst>
              <a:ext uri="{FF2B5EF4-FFF2-40B4-BE49-F238E27FC236}">
                <a16:creationId xmlns:a16="http://schemas.microsoft.com/office/drawing/2014/main" id="{6557410B-C69A-4519-A904-4D5BAF10EA25}"/>
              </a:ext>
            </a:extLst>
          </p:cNvPr>
          <p:cNvGrpSpPr>
            <a:grpSpLocks/>
          </p:cNvGrpSpPr>
          <p:nvPr/>
        </p:nvGrpSpPr>
        <p:grpSpPr bwMode="auto">
          <a:xfrm>
            <a:off x="4108450" y="4021138"/>
            <a:ext cx="4930775" cy="2379662"/>
            <a:chOff x="2588" y="2533"/>
            <a:chExt cx="3106" cy="1499"/>
          </a:xfrm>
        </p:grpSpPr>
        <p:sp>
          <p:nvSpPr>
            <p:cNvPr id="259123" name="AutoShape 17">
              <a:extLst>
                <a:ext uri="{FF2B5EF4-FFF2-40B4-BE49-F238E27FC236}">
                  <a16:creationId xmlns:a16="http://schemas.microsoft.com/office/drawing/2014/main" id="{E5CAE228-3B89-43B3-8ADF-9BAF1915BD22}"/>
                </a:ext>
              </a:extLst>
            </p:cNvPr>
            <p:cNvSpPr>
              <a:spLocks noChangeArrowheads="1"/>
            </p:cNvSpPr>
            <p:nvPr/>
          </p:nvSpPr>
          <p:spPr bwMode="auto">
            <a:xfrm rot="2786037">
              <a:off x="4570" y="2890"/>
              <a:ext cx="321" cy="95"/>
            </a:xfrm>
            <a:prstGeom prst="leftArrow">
              <a:avLst>
                <a:gd name="adj1" fmla="val 50000"/>
                <a:gd name="adj2" fmla="val 84474"/>
              </a:avLst>
            </a:prstGeom>
            <a:solidFill>
              <a:srgbClr val="FF0000"/>
            </a:solidFill>
            <a:ln w="28575">
              <a:solidFill>
                <a:srgbClr val="FFCC00"/>
              </a:solidFill>
              <a:miter lim="800000"/>
              <a:headEnd/>
              <a:tailEnd/>
            </a:ln>
          </p:spPr>
          <p:txBody>
            <a:bodyPr wrap="none" anchor="ct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24" name="Text Box 18">
              <a:extLst>
                <a:ext uri="{FF2B5EF4-FFF2-40B4-BE49-F238E27FC236}">
                  <a16:creationId xmlns:a16="http://schemas.microsoft.com/office/drawing/2014/main" id="{8FFB70D1-BC4F-4EFD-85FD-9DB2ABF36BDB}"/>
                </a:ext>
              </a:extLst>
            </p:cNvPr>
            <p:cNvSpPr txBox="1">
              <a:spLocks noChangeArrowheads="1"/>
            </p:cNvSpPr>
            <p:nvPr/>
          </p:nvSpPr>
          <p:spPr bwMode="auto">
            <a:xfrm>
              <a:off x="4786" y="2746"/>
              <a:ext cx="725" cy="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Direction of Flow </a:t>
              </a:r>
            </a:p>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From Rand Water</a:t>
              </a:r>
              <a:endParaRPr kumimoji="1" lang="en-US"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grpSp>
          <p:nvGrpSpPr>
            <p:cNvPr id="259125" name="Group 862">
              <a:extLst>
                <a:ext uri="{FF2B5EF4-FFF2-40B4-BE49-F238E27FC236}">
                  <a16:creationId xmlns:a16="http://schemas.microsoft.com/office/drawing/2014/main" id="{EC8EC3DE-D754-442D-9F31-19CA2111AD80}"/>
                </a:ext>
              </a:extLst>
            </p:cNvPr>
            <p:cNvGrpSpPr>
              <a:grpSpLocks/>
            </p:cNvGrpSpPr>
            <p:nvPr/>
          </p:nvGrpSpPr>
          <p:grpSpPr bwMode="auto">
            <a:xfrm>
              <a:off x="2588" y="2533"/>
              <a:ext cx="3106" cy="1499"/>
              <a:chOff x="2588" y="2533"/>
              <a:chExt cx="3106" cy="1499"/>
            </a:xfrm>
          </p:grpSpPr>
          <p:sp>
            <p:nvSpPr>
              <p:cNvPr id="259126" name="Freeform 53">
                <a:extLst>
                  <a:ext uri="{FF2B5EF4-FFF2-40B4-BE49-F238E27FC236}">
                    <a16:creationId xmlns:a16="http://schemas.microsoft.com/office/drawing/2014/main" id="{5A1FE690-6204-480F-B4A7-C4988CD74233}"/>
                  </a:ext>
                </a:extLst>
              </p:cNvPr>
              <p:cNvSpPr>
                <a:spLocks/>
              </p:cNvSpPr>
              <p:nvPr/>
            </p:nvSpPr>
            <p:spPr bwMode="auto">
              <a:xfrm>
                <a:off x="2588" y="2598"/>
                <a:ext cx="1119" cy="62"/>
              </a:xfrm>
              <a:custGeom>
                <a:avLst/>
                <a:gdLst>
                  <a:gd name="T0" fmla="*/ 1119 w 1119"/>
                  <a:gd name="T1" fmla="*/ 0 h 62"/>
                  <a:gd name="T2" fmla="*/ 1119 w 1119"/>
                  <a:gd name="T3" fmla="*/ 31 h 62"/>
                  <a:gd name="T4" fmla="*/ 1119 w 1119"/>
                  <a:gd name="T5" fmla="*/ 62 h 62"/>
                  <a:gd name="T6" fmla="*/ 1022 w 1119"/>
                  <a:gd name="T7" fmla="*/ 61 h 62"/>
                  <a:gd name="T8" fmla="*/ 959 w 1119"/>
                  <a:gd name="T9" fmla="*/ 54 h 62"/>
                  <a:gd name="T10" fmla="*/ 0 w 1119"/>
                  <a:gd name="T11" fmla="*/ 48 h 62"/>
                  <a:gd name="T12" fmla="*/ 4 w 1119"/>
                  <a:gd name="T13" fmla="*/ 6 h 62"/>
                  <a:gd name="T14" fmla="*/ 959 w 1119"/>
                  <a:gd name="T15" fmla="*/ 6 h 62"/>
                  <a:gd name="T16" fmla="*/ 1022 w 1119"/>
                  <a:gd name="T17" fmla="*/ 0 h 62"/>
                  <a:gd name="T18" fmla="*/ 1119 w 1119"/>
                  <a:gd name="T19" fmla="*/ 0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19"/>
                  <a:gd name="T31" fmla="*/ 0 h 62"/>
                  <a:gd name="T32" fmla="*/ 1119 w 1119"/>
                  <a:gd name="T33" fmla="*/ 62 h 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19" h="62">
                    <a:moveTo>
                      <a:pt x="1119" y="0"/>
                    </a:moveTo>
                    <a:lnTo>
                      <a:pt x="1119" y="31"/>
                    </a:lnTo>
                    <a:lnTo>
                      <a:pt x="1119" y="62"/>
                    </a:lnTo>
                    <a:lnTo>
                      <a:pt x="1022" y="61"/>
                    </a:lnTo>
                    <a:lnTo>
                      <a:pt x="959" y="54"/>
                    </a:lnTo>
                    <a:lnTo>
                      <a:pt x="0" y="48"/>
                    </a:lnTo>
                    <a:lnTo>
                      <a:pt x="4" y="6"/>
                    </a:lnTo>
                    <a:lnTo>
                      <a:pt x="959" y="6"/>
                    </a:lnTo>
                    <a:lnTo>
                      <a:pt x="1022" y="0"/>
                    </a:lnTo>
                    <a:lnTo>
                      <a:pt x="1119" y="0"/>
                    </a:lnTo>
                    <a:close/>
                  </a:path>
                </a:pathLst>
              </a:custGeom>
              <a:solidFill>
                <a:srgbClr val="FF0000">
                  <a:alpha val="5098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27" name="Freeform 45">
                <a:extLst>
                  <a:ext uri="{FF2B5EF4-FFF2-40B4-BE49-F238E27FC236}">
                    <a16:creationId xmlns:a16="http://schemas.microsoft.com/office/drawing/2014/main" id="{59CFD29B-0A4B-4321-B88B-AF89BE0A0D06}"/>
                  </a:ext>
                </a:extLst>
              </p:cNvPr>
              <p:cNvSpPr>
                <a:spLocks/>
              </p:cNvSpPr>
              <p:nvPr/>
            </p:nvSpPr>
            <p:spPr bwMode="auto">
              <a:xfrm>
                <a:off x="3788" y="2794"/>
                <a:ext cx="1906" cy="1238"/>
              </a:xfrm>
              <a:custGeom>
                <a:avLst/>
                <a:gdLst>
                  <a:gd name="T0" fmla="*/ 2147483647 w 408"/>
                  <a:gd name="T1" fmla="*/ 2147483647 h 249"/>
                  <a:gd name="T2" fmla="*/ 2147483647 w 408"/>
                  <a:gd name="T3" fmla="*/ 2147483647 h 249"/>
                  <a:gd name="T4" fmla="*/ 2147483647 w 408"/>
                  <a:gd name="T5" fmla="*/ 2147483647 h 249"/>
                  <a:gd name="T6" fmla="*/ 2147483647 w 408"/>
                  <a:gd name="T7" fmla="*/ 2147483647 h 249"/>
                  <a:gd name="T8" fmla="*/ 2147483647 w 408"/>
                  <a:gd name="T9" fmla="*/ 2147483647 h 249"/>
                  <a:gd name="T10" fmla="*/ 2147483647 w 408"/>
                  <a:gd name="T11" fmla="*/ 2147483647 h 249"/>
                  <a:gd name="T12" fmla="*/ 0 w 408"/>
                  <a:gd name="T13" fmla="*/ 2147483647 h 249"/>
                  <a:gd name="T14" fmla="*/ 0 w 408"/>
                  <a:gd name="T15" fmla="*/ 0 h 249"/>
                  <a:gd name="T16" fmla="*/ 2147483647 w 408"/>
                  <a:gd name="T17" fmla="*/ 0 h 249"/>
                  <a:gd name="T18" fmla="*/ 2147483647 w 408"/>
                  <a:gd name="T19" fmla="*/ 2147483647 h 249"/>
                  <a:gd name="T20" fmla="*/ 2147483647 w 408"/>
                  <a:gd name="T21" fmla="*/ 2147483647 h 249"/>
                  <a:gd name="T22" fmla="*/ 2147483647 w 408"/>
                  <a:gd name="T23" fmla="*/ 2147483647 h 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8"/>
                  <a:gd name="T37" fmla="*/ 0 h 249"/>
                  <a:gd name="T38" fmla="*/ 408 w 408"/>
                  <a:gd name="T39" fmla="*/ 249 h 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8" h="249">
                    <a:moveTo>
                      <a:pt x="343" y="225"/>
                    </a:moveTo>
                    <a:lnTo>
                      <a:pt x="408" y="225"/>
                    </a:lnTo>
                    <a:lnTo>
                      <a:pt x="408" y="249"/>
                    </a:lnTo>
                    <a:lnTo>
                      <a:pt x="343" y="249"/>
                    </a:lnTo>
                    <a:lnTo>
                      <a:pt x="327" y="242"/>
                    </a:lnTo>
                    <a:lnTo>
                      <a:pt x="124" y="26"/>
                    </a:lnTo>
                    <a:lnTo>
                      <a:pt x="0" y="23"/>
                    </a:lnTo>
                    <a:lnTo>
                      <a:pt x="0" y="0"/>
                    </a:lnTo>
                    <a:lnTo>
                      <a:pt x="122" y="0"/>
                    </a:lnTo>
                    <a:lnTo>
                      <a:pt x="138" y="5"/>
                    </a:lnTo>
                    <a:lnTo>
                      <a:pt x="340" y="222"/>
                    </a:lnTo>
                    <a:lnTo>
                      <a:pt x="343" y="225"/>
                    </a:lnTo>
                    <a:close/>
                  </a:path>
                </a:pathLst>
              </a:custGeom>
              <a:solidFill>
                <a:srgbClr val="FF0000">
                  <a:alpha val="5098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28" name="Rectangle 855">
                <a:extLst>
                  <a:ext uri="{FF2B5EF4-FFF2-40B4-BE49-F238E27FC236}">
                    <a16:creationId xmlns:a16="http://schemas.microsoft.com/office/drawing/2014/main" id="{5161EDD7-278B-4F01-BB2B-D4AD7A3C3BBA}"/>
                  </a:ext>
                </a:extLst>
              </p:cNvPr>
              <p:cNvSpPr>
                <a:spLocks noChangeArrowheads="1"/>
              </p:cNvSpPr>
              <p:nvPr/>
            </p:nvSpPr>
            <p:spPr bwMode="auto">
              <a:xfrm>
                <a:off x="3706" y="2533"/>
                <a:ext cx="82" cy="680"/>
              </a:xfrm>
              <a:prstGeom prst="rect">
                <a:avLst/>
              </a:prstGeom>
              <a:solidFill>
                <a:srgbClr val="FF0000">
                  <a:alpha val="5098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29" name="Freeform 856">
                <a:extLst>
                  <a:ext uri="{FF2B5EF4-FFF2-40B4-BE49-F238E27FC236}">
                    <a16:creationId xmlns:a16="http://schemas.microsoft.com/office/drawing/2014/main" id="{21E8DF3F-D8D4-4D28-9953-576FFA7A60E9}"/>
                  </a:ext>
                </a:extLst>
              </p:cNvPr>
              <p:cNvSpPr>
                <a:spLocks/>
              </p:cNvSpPr>
              <p:nvPr/>
            </p:nvSpPr>
            <p:spPr bwMode="auto">
              <a:xfrm>
                <a:off x="2588" y="3024"/>
                <a:ext cx="1119" cy="62"/>
              </a:xfrm>
              <a:custGeom>
                <a:avLst/>
                <a:gdLst>
                  <a:gd name="T0" fmla="*/ 1119 w 1119"/>
                  <a:gd name="T1" fmla="*/ 0 h 62"/>
                  <a:gd name="T2" fmla="*/ 1119 w 1119"/>
                  <a:gd name="T3" fmla="*/ 31 h 62"/>
                  <a:gd name="T4" fmla="*/ 1119 w 1119"/>
                  <a:gd name="T5" fmla="*/ 62 h 62"/>
                  <a:gd name="T6" fmla="*/ 1022 w 1119"/>
                  <a:gd name="T7" fmla="*/ 61 h 62"/>
                  <a:gd name="T8" fmla="*/ 959 w 1119"/>
                  <a:gd name="T9" fmla="*/ 54 h 62"/>
                  <a:gd name="T10" fmla="*/ 0 w 1119"/>
                  <a:gd name="T11" fmla="*/ 48 h 62"/>
                  <a:gd name="T12" fmla="*/ 4 w 1119"/>
                  <a:gd name="T13" fmla="*/ 6 h 62"/>
                  <a:gd name="T14" fmla="*/ 959 w 1119"/>
                  <a:gd name="T15" fmla="*/ 6 h 62"/>
                  <a:gd name="T16" fmla="*/ 1022 w 1119"/>
                  <a:gd name="T17" fmla="*/ 0 h 62"/>
                  <a:gd name="T18" fmla="*/ 1119 w 1119"/>
                  <a:gd name="T19" fmla="*/ 0 h 6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19"/>
                  <a:gd name="T31" fmla="*/ 0 h 62"/>
                  <a:gd name="T32" fmla="*/ 1119 w 1119"/>
                  <a:gd name="T33" fmla="*/ 62 h 6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19" h="62">
                    <a:moveTo>
                      <a:pt x="1119" y="0"/>
                    </a:moveTo>
                    <a:lnTo>
                      <a:pt x="1119" y="31"/>
                    </a:lnTo>
                    <a:lnTo>
                      <a:pt x="1119" y="62"/>
                    </a:lnTo>
                    <a:lnTo>
                      <a:pt x="1022" y="61"/>
                    </a:lnTo>
                    <a:lnTo>
                      <a:pt x="959" y="54"/>
                    </a:lnTo>
                    <a:lnTo>
                      <a:pt x="0" y="48"/>
                    </a:lnTo>
                    <a:lnTo>
                      <a:pt x="4" y="6"/>
                    </a:lnTo>
                    <a:lnTo>
                      <a:pt x="959" y="6"/>
                    </a:lnTo>
                    <a:lnTo>
                      <a:pt x="1022" y="0"/>
                    </a:lnTo>
                    <a:lnTo>
                      <a:pt x="1119" y="0"/>
                    </a:lnTo>
                    <a:close/>
                  </a:path>
                </a:pathLst>
              </a:custGeom>
              <a:solidFill>
                <a:srgbClr val="FF0000">
                  <a:alpha val="5098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grpSp>
      </p:grpSp>
      <p:grpSp>
        <p:nvGrpSpPr>
          <p:cNvPr id="7" name="Group 874">
            <a:extLst>
              <a:ext uri="{FF2B5EF4-FFF2-40B4-BE49-F238E27FC236}">
                <a16:creationId xmlns:a16="http://schemas.microsoft.com/office/drawing/2014/main" id="{5573ED32-80C9-4A6B-B58D-940C61E76CBB}"/>
              </a:ext>
            </a:extLst>
          </p:cNvPr>
          <p:cNvGrpSpPr>
            <a:grpSpLocks/>
          </p:cNvGrpSpPr>
          <p:nvPr/>
        </p:nvGrpSpPr>
        <p:grpSpPr bwMode="auto">
          <a:xfrm>
            <a:off x="112713" y="4021138"/>
            <a:ext cx="3989387" cy="2371725"/>
            <a:chOff x="71" y="2533"/>
            <a:chExt cx="2513" cy="1494"/>
          </a:xfrm>
        </p:grpSpPr>
        <p:grpSp>
          <p:nvGrpSpPr>
            <p:cNvPr id="259115" name="Group 25">
              <a:extLst>
                <a:ext uri="{FF2B5EF4-FFF2-40B4-BE49-F238E27FC236}">
                  <a16:creationId xmlns:a16="http://schemas.microsoft.com/office/drawing/2014/main" id="{735B4E07-9A6C-4533-96E6-0D880C793F3B}"/>
                </a:ext>
              </a:extLst>
            </p:cNvPr>
            <p:cNvGrpSpPr>
              <a:grpSpLocks/>
            </p:cNvGrpSpPr>
            <p:nvPr/>
          </p:nvGrpSpPr>
          <p:grpSpPr bwMode="auto">
            <a:xfrm>
              <a:off x="424" y="2799"/>
              <a:ext cx="725" cy="331"/>
              <a:chOff x="594" y="3918"/>
              <a:chExt cx="1015" cy="464"/>
            </a:xfrm>
          </p:grpSpPr>
          <p:sp>
            <p:nvSpPr>
              <p:cNvPr id="259121" name="AutoShape 26">
                <a:extLst>
                  <a:ext uri="{FF2B5EF4-FFF2-40B4-BE49-F238E27FC236}">
                    <a16:creationId xmlns:a16="http://schemas.microsoft.com/office/drawing/2014/main" id="{6155F776-E290-4CD5-A319-462448023702}"/>
                  </a:ext>
                </a:extLst>
              </p:cNvPr>
              <p:cNvSpPr>
                <a:spLocks noChangeArrowheads="1"/>
              </p:cNvSpPr>
              <p:nvPr/>
            </p:nvSpPr>
            <p:spPr bwMode="auto">
              <a:xfrm rot="-2965551">
                <a:off x="1274" y="4092"/>
                <a:ext cx="448" cy="132"/>
              </a:xfrm>
              <a:prstGeom prst="leftArrow">
                <a:avLst>
                  <a:gd name="adj1" fmla="val 50000"/>
                  <a:gd name="adj2" fmla="val 84848"/>
                </a:avLst>
              </a:prstGeom>
              <a:solidFill>
                <a:srgbClr val="FF0000"/>
              </a:solidFill>
              <a:ln w="28575">
                <a:solidFill>
                  <a:srgbClr val="FFCC00"/>
                </a:solidFill>
                <a:miter lim="800000"/>
                <a:headEnd/>
                <a:tailEnd/>
              </a:ln>
            </p:spPr>
            <p:txBody>
              <a:bodyPr wrap="none" anchor="ct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22" name="Text Box 27">
                <a:extLst>
                  <a:ext uri="{FF2B5EF4-FFF2-40B4-BE49-F238E27FC236}">
                    <a16:creationId xmlns:a16="http://schemas.microsoft.com/office/drawing/2014/main" id="{2A8C57A6-5584-4640-819A-11BE3C762D8D}"/>
                  </a:ext>
                </a:extLst>
              </p:cNvPr>
              <p:cNvSpPr txBox="1">
                <a:spLocks noChangeArrowheads="1"/>
              </p:cNvSpPr>
              <p:nvPr/>
            </p:nvSpPr>
            <p:spPr bwMode="auto">
              <a:xfrm>
                <a:off x="594" y="3918"/>
                <a:ext cx="1015"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Direction of Flow </a:t>
                </a:r>
              </a:p>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To Sebokeng </a:t>
                </a:r>
                <a:endParaRPr kumimoji="1" lang="en-US"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grpSp>
        <p:grpSp>
          <p:nvGrpSpPr>
            <p:cNvPr id="259116" name="Group 871">
              <a:extLst>
                <a:ext uri="{FF2B5EF4-FFF2-40B4-BE49-F238E27FC236}">
                  <a16:creationId xmlns:a16="http://schemas.microsoft.com/office/drawing/2014/main" id="{8C7DE797-F6F6-47F2-B78D-3609DEB3EBE7}"/>
                </a:ext>
              </a:extLst>
            </p:cNvPr>
            <p:cNvGrpSpPr>
              <a:grpSpLocks/>
            </p:cNvGrpSpPr>
            <p:nvPr/>
          </p:nvGrpSpPr>
          <p:grpSpPr bwMode="auto">
            <a:xfrm>
              <a:off x="71" y="2533"/>
              <a:ext cx="2513" cy="1494"/>
              <a:chOff x="71" y="2533"/>
              <a:chExt cx="2513" cy="1494"/>
            </a:xfrm>
          </p:grpSpPr>
          <p:sp>
            <p:nvSpPr>
              <p:cNvPr id="259117" name="Freeform 43">
                <a:extLst>
                  <a:ext uri="{FF2B5EF4-FFF2-40B4-BE49-F238E27FC236}">
                    <a16:creationId xmlns:a16="http://schemas.microsoft.com/office/drawing/2014/main" id="{DBBE5E99-1ADF-4B00-8E72-EE790AEB9DFF}"/>
                  </a:ext>
                </a:extLst>
              </p:cNvPr>
              <p:cNvSpPr>
                <a:spLocks/>
              </p:cNvSpPr>
              <p:nvPr/>
            </p:nvSpPr>
            <p:spPr bwMode="auto">
              <a:xfrm>
                <a:off x="71" y="2789"/>
                <a:ext cx="2013" cy="1238"/>
              </a:xfrm>
              <a:custGeom>
                <a:avLst/>
                <a:gdLst>
                  <a:gd name="T0" fmla="*/ 2147483647 w 432"/>
                  <a:gd name="T1" fmla="*/ 2147483647 h 249"/>
                  <a:gd name="T2" fmla="*/ 0 w 432"/>
                  <a:gd name="T3" fmla="*/ 2147483647 h 249"/>
                  <a:gd name="T4" fmla="*/ 0 w 432"/>
                  <a:gd name="T5" fmla="*/ 2147483647 h 249"/>
                  <a:gd name="T6" fmla="*/ 2147483647 w 432"/>
                  <a:gd name="T7" fmla="*/ 2147483647 h 249"/>
                  <a:gd name="T8" fmla="*/ 2147483647 w 432"/>
                  <a:gd name="T9" fmla="*/ 2147483647 h 249"/>
                  <a:gd name="T10" fmla="*/ 2147483647 w 432"/>
                  <a:gd name="T11" fmla="*/ 2147483647 h 249"/>
                  <a:gd name="T12" fmla="*/ 2147483647 w 432"/>
                  <a:gd name="T13" fmla="*/ 2147483647 h 249"/>
                  <a:gd name="T14" fmla="*/ 2147483647 w 432"/>
                  <a:gd name="T15" fmla="*/ 2147483647 h 249"/>
                  <a:gd name="T16" fmla="*/ 2147483647 w 432"/>
                  <a:gd name="T17" fmla="*/ 0 h 249"/>
                  <a:gd name="T18" fmla="*/ 2147483647 w 432"/>
                  <a:gd name="T19" fmla="*/ 2147483647 h 249"/>
                  <a:gd name="T20" fmla="*/ 2147483647 w 432"/>
                  <a:gd name="T21" fmla="*/ 2147483647 h 249"/>
                  <a:gd name="T22" fmla="*/ 2147483647 w 432"/>
                  <a:gd name="T23" fmla="*/ 2147483647 h 2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2"/>
                  <a:gd name="T37" fmla="*/ 0 h 249"/>
                  <a:gd name="T38" fmla="*/ 432 w 432"/>
                  <a:gd name="T39" fmla="*/ 249 h 24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2" h="249">
                    <a:moveTo>
                      <a:pt x="65" y="225"/>
                    </a:moveTo>
                    <a:lnTo>
                      <a:pt x="0" y="225"/>
                    </a:lnTo>
                    <a:lnTo>
                      <a:pt x="0" y="249"/>
                    </a:lnTo>
                    <a:lnTo>
                      <a:pt x="65" y="249"/>
                    </a:lnTo>
                    <a:lnTo>
                      <a:pt x="81" y="242"/>
                    </a:lnTo>
                    <a:lnTo>
                      <a:pt x="284" y="26"/>
                    </a:lnTo>
                    <a:lnTo>
                      <a:pt x="420" y="22"/>
                    </a:lnTo>
                    <a:cubicBezTo>
                      <a:pt x="431" y="21"/>
                      <a:pt x="432" y="3"/>
                      <a:pt x="420" y="1"/>
                    </a:cubicBezTo>
                    <a:lnTo>
                      <a:pt x="286" y="0"/>
                    </a:lnTo>
                    <a:lnTo>
                      <a:pt x="270" y="5"/>
                    </a:lnTo>
                    <a:lnTo>
                      <a:pt x="68" y="222"/>
                    </a:lnTo>
                    <a:lnTo>
                      <a:pt x="65" y="225"/>
                    </a:lnTo>
                    <a:close/>
                  </a:path>
                </a:pathLst>
              </a:custGeom>
              <a:solidFill>
                <a:srgbClr val="66FF33">
                  <a:alpha val="3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18" name="Rectangle 46">
                <a:extLst>
                  <a:ext uri="{FF2B5EF4-FFF2-40B4-BE49-F238E27FC236}">
                    <a16:creationId xmlns:a16="http://schemas.microsoft.com/office/drawing/2014/main" id="{8F71A527-6434-44E3-8D17-BECDD2EE4E26}"/>
                  </a:ext>
                </a:extLst>
              </p:cNvPr>
              <p:cNvSpPr>
                <a:spLocks noChangeArrowheads="1"/>
              </p:cNvSpPr>
              <p:nvPr/>
            </p:nvSpPr>
            <p:spPr bwMode="auto">
              <a:xfrm>
                <a:off x="1986" y="2533"/>
                <a:ext cx="78" cy="660"/>
              </a:xfrm>
              <a:prstGeom prst="rect">
                <a:avLst/>
              </a:prstGeom>
              <a:solidFill>
                <a:srgbClr val="66FF33">
                  <a:alpha val="3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19" name="Freeform 54">
                <a:extLst>
                  <a:ext uri="{FF2B5EF4-FFF2-40B4-BE49-F238E27FC236}">
                    <a16:creationId xmlns:a16="http://schemas.microsoft.com/office/drawing/2014/main" id="{C1D98298-B288-4D09-B2CE-0CA69F32903F}"/>
                  </a:ext>
                </a:extLst>
              </p:cNvPr>
              <p:cNvSpPr>
                <a:spLocks/>
              </p:cNvSpPr>
              <p:nvPr/>
            </p:nvSpPr>
            <p:spPr bwMode="auto">
              <a:xfrm>
                <a:off x="2065" y="3022"/>
                <a:ext cx="519" cy="63"/>
              </a:xfrm>
              <a:custGeom>
                <a:avLst/>
                <a:gdLst>
                  <a:gd name="T0" fmla="*/ 0 w 637"/>
                  <a:gd name="T1" fmla="*/ 0 h 67"/>
                  <a:gd name="T2" fmla="*/ 0 w 637"/>
                  <a:gd name="T3" fmla="*/ 8 h 67"/>
                  <a:gd name="T4" fmla="*/ 0 w 637"/>
                  <a:gd name="T5" fmla="*/ 8 h 67"/>
                  <a:gd name="T6" fmla="*/ 2 w 637"/>
                  <a:gd name="T7" fmla="*/ 8 h 67"/>
                  <a:gd name="T8" fmla="*/ 2 w 637"/>
                  <a:gd name="T9" fmla="*/ 8 h 67"/>
                  <a:gd name="T10" fmla="*/ 2 w 637"/>
                  <a:gd name="T11" fmla="*/ 8 h 67"/>
                  <a:gd name="T12" fmla="*/ 2 w 637"/>
                  <a:gd name="T13" fmla="*/ 8 h 67"/>
                  <a:gd name="T14" fmla="*/ 2 w 637"/>
                  <a:gd name="T15" fmla="*/ 8 h 67"/>
                  <a:gd name="T16" fmla="*/ 2 w 637"/>
                  <a:gd name="T17" fmla="*/ 0 h 67"/>
                  <a:gd name="T18" fmla="*/ 0 w 637"/>
                  <a:gd name="T19" fmla="*/ 0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7"/>
                  <a:gd name="T31" fmla="*/ 0 h 67"/>
                  <a:gd name="T32" fmla="*/ 637 w 637"/>
                  <a:gd name="T33" fmla="*/ 67 h 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7" h="67">
                    <a:moveTo>
                      <a:pt x="0" y="0"/>
                    </a:moveTo>
                    <a:lnTo>
                      <a:pt x="0" y="33"/>
                    </a:lnTo>
                    <a:lnTo>
                      <a:pt x="0" y="67"/>
                    </a:lnTo>
                    <a:lnTo>
                      <a:pt x="117" y="65"/>
                    </a:lnTo>
                    <a:lnTo>
                      <a:pt x="196" y="58"/>
                    </a:lnTo>
                    <a:lnTo>
                      <a:pt x="637" y="58"/>
                    </a:lnTo>
                    <a:lnTo>
                      <a:pt x="637" y="8"/>
                    </a:lnTo>
                    <a:lnTo>
                      <a:pt x="196" y="8"/>
                    </a:lnTo>
                    <a:lnTo>
                      <a:pt x="117" y="0"/>
                    </a:lnTo>
                    <a:lnTo>
                      <a:pt x="0" y="0"/>
                    </a:lnTo>
                    <a:close/>
                  </a:path>
                </a:pathLst>
              </a:custGeom>
              <a:solidFill>
                <a:srgbClr val="66FF33">
                  <a:alpha val="3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20" name="Freeform 857">
                <a:extLst>
                  <a:ext uri="{FF2B5EF4-FFF2-40B4-BE49-F238E27FC236}">
                    <a16:creationId xmlns:a16="http://schemas.microsoft.com/office/drawing/2014/main" id="{21966364-8958-49E1-A7F0-0A65B9C11216}"/>
                  </a:ext>
                </a:extLst>
              </p:cNvPr>
              <p:cNvSpPr>
                <a:spLocks/>
              </p:cNvSpPr>
              <p:nvPr/>
            </p:nvSpPr>
            <p:spPr bwMode="auto">
              <a:xfrm>
                <a:off x="2061" y="2596"/>
                <a:ext cx="519" cy="63"/>
              </a:xfrm>
              <a:custGeom>
                <a:avLst/>
                <a:gdLst>
                  <a:gd name="T0" fmla="*/ 0 w 637"/>
                  <a:gd name="T1" fmla="*/ 0 h 67"/>
                  <a:gd name="T2" fmla="*/ 0 w 637"/>
                  <a:gd name="T3" fmla="*/ 8 h 67"/>
                  <a:gd name="T4" fmla="*/ 0 w 637"/>
                  <a:gd name="T5" fmla="*/ 8 h 67"/>
                  <a:gd name="T6" fmla="*/ 2 w 637"/>
                  <a:gd name="T7" fmla="*/ 8 h 67"/>
                  <a:gd name="T8" fmla="*/ 2 w 637"/>
                  <a:gd name="T9" fmla="*/ 8 h 67"/>
                  <a:gd name="T10" fmla="*/ 2 w 637"/>
                  <a:gd name="T11" fmla="*/ 8 h 67"/>
                  <a:gd name="T12" fmla="*/ 2 w 637"/>
                  <a:gd name="T13" fmla="*/ 8 h 67"/>
                  <a:gd name="T14" fmla="*/ 2 w 637"/>
                  <a:gd name="T15" fmla="*/ 8 h 67"/>
                  <a:gd name="T16" fmla="*/ 2 w 637"/>
                  <a:gd name="T17" fmla="*/ 0 h 67"/>
                  <a:gd name="T18" fmla="*/ 0 w 637"/>
                  <a:gd name="T19" fmla="*/ 0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7"/>
                  <a:gd name="T31" fmla="*/ 0 h 67"/>
                  <a:gd name="T32" fmla="*/ 637 w 637"/>
                  <a:gd name="T33" fmla="*/ 67 h 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7" h="67">
                    <a:moveTo>
                      <a:pt x="0" y="0"/>
                    </a:moveTo>
                    <a:lnTo>
                      <a:pt x="0" y="33"/>
                    </a:lnTo>
                    <a:lnTo>
                      <a:pt x="0" y="67"/>
                    </a:lnTo>
                    <a:lnTo>
                      <a:pt x="117" y="65"/>
                    </a:lnTo>
                    <a:lnTo>
                      <a:pt x="196" y="58"/>
                    </a:lnTo>
                    <a:lnTo>
                      <a:pt x="637" y="58"/>
                    </a:lnTo>
                    <a:lnTo>
                      <a:pt x="637" y="8"/>
                    </a:lnTo>
                    <a:lnTo>
                      <a:pt x="196" y="8"/>
                    </a:lnTo>
                    <a:lnTo>
                      <a:pt x="117" y="0"/>
                    </a:lnTo>
                    <a:lnTo>
                      <a:pt x="0" y="0"/>
                    </a:lnTo>
                    <a:close/>
                  </a:path>
                </a:pathLst>
              </a:custGeom>
              <a:solidFill>
                <a:srgbClr val="66FF33">
                  <a:alpha val="3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grpSp>
      </p:grpSp>
      <p:grpSp>
        <p:nvGrpSpPr>
          <p:cNvPr id="10" name="Group 873">
            <a:extLst>
              <a:ext uri="{FF2B5EF4-FFF2-40B4-BE49-F238E27FC236}">
                <a16:creationId xmlns:a16="http://schemas.microsoft.com/office/drawing/2014/main" id="{F8A1760B-BEEE-4584-B1DF-59F14E2E6CD1}"/>
              </a:ext>
            </a:extLst>
          </p:cNvPr>
          <p:cNvGrpSpPr>
            <a:grpSpLocks/>
          </p:cNvGrpSpPr>
          <p:nvPr/>
        </p:nvGrpSpPr>
        <p:grpSpPr bwMode="auto">
          <a:xfrm>
            <a:off x="-53975" y="1784350"/>
            <a:ext cx="4159250" cy="1233488"/>
            <a:chOff x="-34" y="1124"/>
            <a:chExt cx="2620" cy="777"/>
          </a:xfrm>
        </p:grpSpPr>
        <p:grpSp>
          <p:nvGrpSpPr>
            <p:cNvPr id="259107" name="Group 22">
              <a:extLst>
                <a:ext uri="{FF2B5EF4-FFF2-40B4-BE49-F238E27FC236}">
                  <a16:creationId xmlns:a16="http://schemas.microsoft.com/office/drawing/2014/main" id="{E2C667AB-A27B-457F-B1D8-0C82BB8E368C}"/>
                </a:ext>
              </a:extLst>
            </p:cNvPr>
            <p:cNvGrpSpPr>
              <a:grpSpLocks/>
            </p:cNvGrpSpPr>
            <p:nvPr/>
          </p:nvGrpSpPr>
          <p:grpSpPr bwMode="auto">
            <a:xfrm>
              <a:off x="676" y="1124"/>
              <a:ext cx="725" cy="288"/>
              <a:chOff x="947" y="1870"/>
              <a:chExt cx="1015" cy="404"/>
            </a:xfrm>
          </p:grpSpPr>
          <p:sp>
            <p:nvSpPr>
              <p:cNvPr id="259113" name="AutoShape 23">
                <a:extLst>
                  <a:ext uri="{FF2B5EF4-FFF2-40B4-BE49-F238E27FC236}">
                    <a16:creationId xmlns:a16="http://schemas.microsoft.com/office/drawing/2014/main" id="{50B70573-E883-4AD1-8B78-2B0E0538A879}"/>
                  </a:ext>
                </a:extLst>
              </p:cNvPr>
              <p:cNvSpPr>
                <a:spLocks noChangeArrowheads="1"/>
              </p:cNvSpPr>
              <p:nvPr/>
            </p:nvSpPr>
            <p:spPr bwMode="auto">
              <a:xfrm>
                <a:off x="1299" y="2139"/>
                <a:ext cx="442" cy="135"/>
              </a:xfrm>
              <a:prstGeom prst="leftArrow">
                <a:avLst>
                  <a:gd name="adj1" fmla="val 50000"/>
                  <a:gd name="adj2" fmla="val 81852"/>
                </a:avLst>
              </a:prstGeom>
              <a:solidFill>
                <a:srgbClr val="FF0000"/>
              </a:solidFill>
              <a:ln w="28575">
                <a:solidFill>
                  <a:srgbClr val="FFCC00"/>
                </a:solidFill>
                <a:miter lim="800000"/>
                <a:headEnd/>
                <a:tailEnd/>
              </a:ln>
            </p:spPr>
            <p:txBody>
              <a:bodyPr wrap="none" anchor="ct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14" name="Text Box 24">
                <a:extLst>
                  <a:ext uri="{FF2B5EF4-FFF2-40B4-BE49-F238E27FC236}">
                    <a16:creationId xmlns:a16="http://schemas.microsoft.com/office/drawing/2014/main" id="{D45B0653-2186-439B-A346-8543C6A4A95A}"/>
                  </a:ext>
                </a:extLst>
              </p:cNvPr>
              <p:cNvSpPr txBox="1">
                <a:spLocks noChangeArrowheads="1"/>
              </p:cNvSpPr>
              <p:nvPr/>
            </p:nvSpPr>
            <p:spPr bwMode="auto">
              <a:xfrm>
                <a:off x="947" y="1870"/>
                <a:ext cx="1015" cy="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06" tIns="32653" rIns="65306" bIns="32653">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Direction of Flow </a:t>
                </a:r>
              </a:p>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rPr>
                  <a:t>To Evaton </a:t>
                </a:r>
                <a:endParaRPr kumimoji="1" lang="en-US" altLang="en-US" sz="900" b="1"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grpSp>
        <p:grpSp>
          <p:nvGrpSpPr>
            <p:cNvPr id="259108" name="Group 861">
              <a:extLst>
                <a:ext uri="{FF2B5EF4-FFF2-40B4-BE49-F238E27FC236}">
                  <a16:creationId xmlns:a16="http://schemas.microsoft.com/office/drawing/2014/main" id="{6BCD954B-2B5D-4C52-8512-46D94C7C76CB}"/>
                </a:ext>
              </a:extLst>
            </p:cNvPr>
            <p:cNvGrpSpPr>
              <a:grpSpLocks/>
            </p:cNvGrpSpPr>
            <p:nvPr/>
          </p:nvGrpSpPr>
          <p:grpSpPr bwMode="auto">
            <a:xfrm>
              <a:off x="-34" y="1241"/>
              <a:ext cx="2620" cy="660"/>
              <a:chOff x="-34" y="1241"/>
              <a:chExt cx="2620" cy="660"/>
            </a:xfrm>
          </p:grpSpPr>
          <p:sp>
            <p:nvSpPr>
              <p:cNvPr id="259109" name="Freeform 49">
                <a:extLst>
                  <a:ext uri="{FF2B5EF4-FFF2-40B4-BE49-F238E27FC236}">
                    <a16:creationId xmlns:a16="http://schemas.microsoft.com/office/drawing/2014/main" id="{2F9FB4C1-EE8E-40A2-8B5F-74426A64C306}"/>
                  </a:ext>
                </a:extLst>
              </p:cNvPr>
              <p:cNvSpPr>
                <a:spLocks/>
              </p:cNvSpPr>
              <p:nvPr/>
            </p:nvSpPr>
            <p:spPr bwMode="auto">
              <a:xfrm>
                <a:off x="-34" y="1479"/>
                <a:ext cx="2024" cy="184"/>
              </a:xfrm>
              <a:custGeom>
                <a:avLst/>
                <a:gdLst>
                  <a:gd name="T0" fmla="*/ 2024 w 2024"/>
                  <a:gd name="T1" fmla="*/ 147 h 184"/>
                  <a:gd name="T2" fmla="*/ 1786 w 2024"/>
                  <a:gd name="T3" fmla="*/ 149 h 184"/>
                  <a:gd name="T4" fmla="*/ 1438 w 2024"/>
                  <a:gd name="T5" fmla="*/ 184 h 184"/>
                  <a:gd name="T6" fmla="*/ 0 w 2024"/>
                  <a:gd name="T7" fmla="*/ 184 h 184"/>
                  <a:gd name="T8" fmla="*/ 0 w 2024"/>
                  <a:gd name="T9" fmla="*/ 0 h 184"/>
                  <a:gd name="T10" fmla="*/ 1438 w 2024"/>
                  <a:gd name="T11" fmla="*/ 5 h 184"/>
                  <a:gd name="T12" fmla="*/ 1786 w 2024"/>
                  <a:gd name="T13" fmla="*/ 40 h 184"/>
                  <a:gd name="T14" fmla="*/ 2022 w 2024"/>
                  <a:gd name="T15" fmla="*/ 41 h 184"/>
                  <a:gd name="T16" fmla="*/ 2022 w 2024"/>
                  <a:gd name="T17" fmla="*/ 101 h 184"/>
                  <a:gd name="T18" fmla="*/ 2024 w 2024"/>
                  <a:gd name="T19" fmla="*/ 147 h 18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24"/>
                  <a:gd name="T31" fmla="*/ 0 h 184"/>
                  <a:gd name="T32" fmla="*/ 2024 w 2024"/>
                  <a:gd name="T33" fmla="*/ 184 h 18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24" h="184">
                    <a:moveTo>
                      <a:pt x="2024" y="147"/>
                    </a:moveTo>
                    <a:lnTo>
                      <a:pt x="1786" y="149"/>
                    </a:lnTo>
                    <a:lnTo>
                      <a:pt x="1438" y="184"/>
                    </a:lnTo>
                    <a:lnTo>
                      <a:pt x="0" y="184"/>
                    </a:lnTo>
                    <a:lnTo>
                      <a:pt x="0" y="0"/>
                    </a:lnTo>
                    <a:lnTo>
                      <a:pt x="1438" y="5"/>
                    </a:lnTo>
                    <a:lnTo>
                      <a:pt x="1786" y="40"/>
                    </a:lnTo>
                    <a:lnTo>
                      <a:pt x="2022" y="41"/>
                    </a:lnTo>
                    <a:lnTo>
                      <a:pt x="2022" y="101"/>
                    </a:lnTo>
                    <a:lnTo>
                      <a:pt x="2024" y="147"/>
                    </a:lnTo>
                    <a:close/>
                  </a:path>
                </a:pathLst>
              </a:custGeom>
              <a:solidFill>
                <a:srgbClr val="00FFFF">
                  <a:alpha val="4901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10" name="Freeform 51">
                <a:extLst>
                  <a:ext uri="{FF2B5EF4-FFF2-40B4-BE49-F238E27FC236}">
                    <a16:creationId xmlns:a16="http://schemas.microsoft.com/office/drawing/2014/main" id="{C7F7EC43-1879-4F94-B3AF-9313F4C2E239}"/>
                  </a:ext>
                </a:extLst>
              </p:cNvPr>
              <p:cNvSpPr>
                <a:spLocks/>
              </p:cNvSpPr>
              <p:nvPr/>
            </p:nvSpPr>
            <p:spPr bwMode="auto">
              <a:xfrm>
                <a:off x="2065" y="1322"/>
                <a:ext cx="519" cy="63"/>
              </a:xfrm>
              <a:custGeom>
                <a:avLst/>
                <a:gdLst>
                  <a:gd name="T0" fmla="*/ 0 w 637"/>
                  <a:gd name="T1" fmla="*/ 0 h 67"/>
                  <a:gd name="T2" fmla="*/ 0 w 637"/>
                  <a:gd name="T3" fmla="*/ 8 h 67"/>
                  <a:gd name="T4" fmla="*/ 0 w 637"/>
                  <a:gd name="T5" fmla="*/ 8 h 67"/>
                  <a:gd name="T6" fmla="*/ 2 w 637"/>
                  <a:gd name="T7" fmla="*/ 8 h 67"/>
                  <a:gd name="T8" fmla="*/ 2 w 637"/>
                  <a:gd name="T9" fmla="*/ 8 h 67"/>
                  <a:gd name="T10" fmla="*/ 2 w 637"/>
                  <a:gd name="T11" fmla="*/ 8 h 67"/>
                  <a:gd name="T12" fmla="*/ 2 w 637"/>
                  <a:gd name="T13" fmla="*/ 5 h 67"/>
                  <a:gd name="T14" fmla="*/ 2 w 637"/>
                  <a:gd name="T15" fmla="*/ 5 h 67"/>
                  <a:gd name="T16" fmla="*/ 2 w 637"/>
                  <a:gd name="T17" fmla="*/ 0 h 67"/>
                  <a:gd name="T18" fmla="*/ 0 w 637"/>
                  <a:gd name="T19" fmla="*/ 0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37"/>
                  <a:gd name="T31" fmla="*/ 0 h 67"/>
                  <a:gd name="T32" fmla="*/ 637 w 637"/>
                  <a:gd name="T33" fmla="*/ 67 h 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37" h="67">
                    <a:moveTo>
                      <a:pt x="0" y="0"/>
                    </a:moveTo>
                    <a:lnTo>
                      <a:pt x="0" y="32"/>
                    </a:lnTo>
                    <a:lnTo>
                      <a:pt x="0" y="67"/>
                    </a:lnTo>
                    <a:lnTo>
                      <a:pt x="119" y="65"/>
                    </a:lnTo>
                    <a:lnTo>
                      <a:pt x="196" y="57"/>
                    </a:lnTo>
                    <a:lnTo>
                      <a:pt x="637" y="57"/>
                    </a:lnTo>
                    <a:lnTo>
                      <a:pt x="637" y="5"/>
                    </a:lnTo>
                    <a:lnTo>
                      <a:pt x="196" y="5"/>
                    </a:lnTo>
                    <a:lnTo>
                      <a:pt x="119" y="0"/>
                    </a:lnTo>
                    <a:lnTo>
                      <a:pt x="0" y="0"/>
                    </a:lnTo>
                    <a:close/>
                  </a:path>
                </a:pathLst>
              </a:custGeom>
              <a:solidFill>
                <a:srgbClr val="00FFFF">
                  <a:alpha val="7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11" name="Freeform 52">
                <a:extLst>
                  <a:ext uri="{FF2B5EF4-FFF2-40B4-BE49-F238E27FC236}">
                    <a16:creationId xmlns:a16="http://schemas.microsoft.com/office/drawing/2014/main" id="{A279DE02-F505-4C98-9EA5-6D6B0EB396ED}"/>
                  </a:ext>
                </a:extLst>
              </p:cNvPr>
              <p:cNvSpPr>
                <a:spLocks/>
              </p:cNvSpPr>
              <p:nvPr/>
            </p:nvSpPr>
            <p:spPr bwMode="auto">
              <a:xfrm>
                <a:off x="2063" y="1747"/>
                <a:ext cx="523" cy="64"/>
              </a:xfrm>
              <a:custGeom>
                <a:avLst/>
                <a:gdLst>
                  <a:gd name="T0" fmla="*/ 0 w 641"/>
                  <a:gd name="T1" fmla="*/ 0 h 69"/>
                  <a:gd name="T2" fmla="*/ 2 w 641"/>
                  <a:gd name="T3" fmla="*/ 6 h 69"/>
                  <a:gd name="T4" fmla="*/ 2 w 641"/>
                  <a:gd name="T5" fmla="*/ 6 h 69"/>
                  <a:gd name="T6" fmla="*/ 2 w 641"/>
                  <a:gd name="T7" fmla="*/ 6 h 69"/>
                  <a:gd name="T8" fmla="*/ 2 w 641"/>
                  <a:gd name="T9" fmla="*/ 6 h 69"/>
                  <a:gd name="T10" fmla="*/ 2 w 641"/>
                  <a:gd name="T11" fmla="*/ 6 h 69"/>
                  <a:gd name="T12" fmla="*/ 2 w 641"/>
                  <a:gd name="T13" fmla="*/ 6 h 69"/>
                  <a:gd name="T14" fmla="*/ 2 w 641"/>
                  <a:gd name="T15" fmla="*/ 6 h 69"/>
                  <a:gd name="T16" fmla="*/ 2 w 641"/>
                  <a:gd name="T17" fmla="*/ 0 h 69"/>
                  <a:gd name="T18" fmla="*/ 0 w 641"/>
                  <a:gd name="T19" fmla="*/ 0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1"/>
                  <a:gd name="T31" fmla="*/ 0 h 69"/>
                  <a:gd name="T32" fmla="*/ 641 w 641"/>
                  <a:gd name="T33" fmla="*/ 69 h 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1" h="69">
                    <a:moveTo>
                      <a:pt x="0" y="0"/>
                    </a:moveTo>
                    <a:lnTo>
                      <a:pt x="2" y="32"/>
                    </a:lnTo>
                    <a:lnTo>
                      <a:pt x="2" y="69"/>
                    </a:lnTo>
                    <a:lnTo>
                      <a:pt x="119" y="67"/>
                    </a:lnTo>
                    <a:lnTo>
                      <a:pt x="198" y="59"/>
                    </a:lnTo>
                    <a:lnTo>
                      <a:pt x="641" y="59"/>
                    </a:lnTo>
                    <a:lnTo>
                      <a:pt x="639" y="7"/>
                    </a:lnTo>
                    <a:lnTo>
                      <a:pt x="198" y="7"/>
                    </a:lnTo>
                    <a:lnTo>
                      <a:pt x="119" y="0"/>
                    </a:lnTo>
                    <a:lnTo>
                      <a:pt x="0" y="0"/>
                    </a:lnTo>
                    <a:close/>
                  </a:path>
                </a:pathLst>
              </a:custGeom>
              <a:solidFill>
                <a:srgbClr val="00FFFF">
                  <a:alpha val="7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GB"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sp>
            <p:nvSpPr>
              <p:cNvPr id="259112" name="Rectangle 858">
                <a:extLst>
                  <a:ext uri="{FF2B5EF4-FFF2-40B4-BE49-F238E27FC236}">
                    <a16:creationId xmlns:a16="http://schemas.microsoft.com/office/drawing/2014/main" id="{C3829C40-0C6E-4ED2-A12F-F35632CF5BAE}"/>
                  </a:ext>
                </a:extLst>
              </p:cNvPr>
              <p:cNvSpPr>
                <a:spLocks noChangeArrowheads="1"/>
              </p:cNvSpPr>
              <p:nvPr/>
            </p:nvSpPr>
            <p:spPr bwMode="auto">
              <a:xfrm>
                <a:off x="1985" y="1241"/>
                <a:ext cx="79" cy="660"/>
              </a:xfrm>
              <a:prstGeom prst="rect">
                <a:avLst/>
              </a:prstGeom>
              <a:solidFill>
                <a:srgbClr val="00FFFF">
                  <a:alpha val="70195"/>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CCECFF"/>
                  </a:solidFill>
                  <a:effectLst/>
                  <a:uLnTx/>
                  <a:uFillTx/>
                  <a:latin typeface="Arial" panose="020B0604020202020204" pitchFamily="34" charset="0"/>
                  <a:ea typeface="+mn-ea"/>
                  <a:cs typeface="+mn-cs"/>
                </a:endParaRPr>
              </a:p>
            </p:txBody>
          </p:sp>
        </p:grpSp>
      </p:grpSp>
    </p:spTree>
    <p:custDataLst>
      <p:tags r:id="rId1"/>
    </p:custDataLst>
  </p:cSld>
  <p:clrMapOvr>
    <a:masterClrMapping/>
  </p:clrMapOvr>
  <p:transition>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49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2" repeatCount="4000" fill="hold" nodeType="clickEffect">
                                  <p:stCondLst>
                                    <p:cond delay="0"/>
                                  </p:stCondLst>
                                  <p:childTnLst>
                                    <p:set>
                                      <p:cBhvr>
                                        <p:cTn id="10" dur="1" fill="hold">
                                          <p:stCondLst>
                                            <p:cond delay="0"/>
                                          </p:stCondLst>
                                        </p:cTn>
                                        <p:tgtEl>
                                          <p:spTgt spid="85000"/>
                                        </p:tgtEl>
                                        <p:attrNameLst>
                                          <p:attrName>style.visibility</p:attrName>
                                        </p:attrNameLst>
                                      </p:cBhvr>
                                      <p:to>
                                        <p:strVal val="visible"/>
                                      </p:to>
                                    </p:set>
                                    <p:animEffect transition="in" filter="wipe(right)">
                                      <p:cBhvr>
                                        <p:cTn id="11" dur="3000"/>
                                        <p:tgtEl>
                                          <p:spTgt spid="85000"/>
                                        </p:tgtEl>
                                      </p:cBhvr>
                                    </p:animEffect>
                                  </p:childTnLst>
                                </p:cTn>
                              </p:par>
                              <p:par>
                                <p:cTn id="12" presetID="1" presetClass="entr" presetSubtype="0" fill="hold" nodeType="with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22" presetClass="entr" presetSubtype="2" repeatCount="4000" fill="hold" nodeType="withEffect">
                                  <p:stCondLst>
                                    <p:cond delay="0"/>
                                  </p:stCondLst>
                                  <p:childTnLst>
                                    <p:set>
                                      <p:cBhvr>
                                        <p:cTn id="15" dur="1" fill="hold">
                                          <p:stCondLst>
                                            <p:cond delay="0"/>
                                          </p:stCondLst>
                                        </p:cTn>
                                        <p:tgtEl>
                                          <p:spTgt spid="85029"/>
                                        </p:tgtEl>
                                        <p:attrNameLst>
                                          <p:attrName>style.visibility</p:attrName>
                                        </p:attrNameLst>
                                      </p:cBhvr>
                                      <p:to>
                                        <p:strVal val="visible"/>
                                      </p:to>
                                    </p:set>
                                    <p:animEffect transition="in" filter="wipe(right)">
                                      <p:cBhvr>
                                        <p:cTn id="16" dur="3000"/>
                                        <p:tgtEl>
                                          <p:spTgt spid="85029"/>
                                        </p:tgtEl>
                                      </p:cBhvr>
                                    </p:animEffec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5001"/>
                                        </p:tgtEl>
                                        <p:attrNameLst>
                                          <p:attrName>style.visibility</p:attrName>
                                        </p:attrNameLst>
                                      </p:cBhvr>
                                      <p:to>
                                        <p:strVal val="visible"/>
                                      </p:to>
                                    </p:set>
                                  </p:childTnLst>
                                </p:cTn>
                              </p:par>
                              <p:par>
                                <p:cTn id="23" presetID="16" presetClass="exit" presetSubtype="21" fill="hold" nodeType="withEffect">
                                  <p:stCondLst>
                                    <p:cond delay="0"/>
                                  </p:stCondLst>
                                  <p:childTnLst>
                                    <p:animEffect transition="out" filter="barn(inVertical)">
                                      <p:cBhvr>
                                        <p:cTn id="24" dur="500"/>
                                        <p:tgtEl>
                                          <p:spTgt spid="85000"/>
                                        </p:tgtEl>
                                      </p:cBhvr>
                                    </p:animEffect>
                                    <p:set>
                                      <p:cBhvr>
                                        <p:cTn id="25" dur="1" fill="hold">
                                          <p:stCondLst>
                                            <p:cond delay="499"/>
                                          </p:stCondLst>
                                        </p:cTn>
                                        <p:tgtEl>
                                          <p:spTgt spid="85000"/>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8" fill="hold" nodeType="clickEffect">
                                  <p:stCondLst>
                                    <p:cond delay="0"/>
                                  </p:stCondLst>
                                  <p:childTnLst>
                                    <p:set>
                                      <p:cBhvr>
                                        <p:cTn id="29" dur="1" fill="hold">
                                          <p:stCondLst>
                                            <p:cond delay="0"/>
                                          </p:stCondLst>
                                        </p:cTn>
                                        <p:tgtEl>
                                          <p:spTgt spid="85040"/>
                                        </p:tgtEl>
                                        <p:attrNameLst>
                                          <p:attrName>style.visibility</p:attrName>
                                        </p:attrNameLst>
                                      </p:cBhvr>
                                      <p:to>
                                        <p:strVal val="visible"/>
                                      </p:to>
                                    </p:set>
                                    <p:anim calcmode="lin" valueType="num">
                                      <p:cBhvr additive="base">
                                        <p:cTn id="30" dur="500" fill="hold"/>
                                        <p:tgtEl>
                                          <p:spTgt spid="85040"/>
                                        </p:tgtEl>
                                        <p:attrNameLst>
                                          <p:attrName>ppt_x</p:attrName>
                                        </p:attrNameLst>
                                      </p:cBhvr>
                                      <p:tavLst>
                                        <p:tav tm="0">
                                          <p:val>
                                            <p:strVal val="0-#ppt_w/2"/>
                                          </p:val>
                                        </p:tav>
                                        <p:tav tm="100000">
                                          <p:val>
                                            <p:strVal val="#ppt_x"/>
                                          </p:val>
                                        </p:tav>
                                      </p:tavLst>
                                    </p:anim>
                                    <p:anim calcmode="lin" valueType="num">
                                      <p:cBhvr additive="base">
                                        <p:cTn id="31" dur="500" fill="hold"/>
                                        <p:tgtEl>
                                          <p:spTgt spid="85040"/>
                                        </p:tgtEl>
                                        <p:attrNameLst>
                                          <p:attrName>ppt_y</p:attrName>
                                        </p:attrNameLst>
                                      </p:cBhvr>
                                      <p:tavLst>
                                        <p:tav tm="0">
                                          <p:val>
                                            <p:strVal val="#ppt_y"/>
                                          </p:val>
                                        </p:tav>
                                        <p:tav tm="100000">
                                          <p:val>
                                            <p:strVal val="#ppt_y"/>
                                          </p:val>
                                        </p:tav>
                                      </p:tavLst>
                                    </p:anim>
                                  </p:childTnLst>
                                </p:cTn>
                              </p:par>
                              <p:par>
                                <p:cTn id="32" presetID="2" presetClass="entr" presetSubtype="8" fill="hold" nodeType="withEffect">
                                  <p:stCondLst>
                                    <p:cond delay="0"/>
                                  </p:stCondLst>
                                  <p:childTnLst>
                                    <p:set>
                                      <p:cBhvr>
                                        <p:cTn id="33" dur="1" fill="hold">
                                          <p:stCondLst>
                                            <p:cond delay="0"/>
                                          </p:stCondLst>
                                        </p:cTn>
                                        <p:tgtEl>
                                          <p:spTgt spid="85003"/>
                                        </p:tgtEl>
                                        <p:attrNameLst>
                                          <p:attrName>style.visibility</p:attrName>
                                        </p:attrNameLst>
                                      </p:cBhvr>
                                      <p:to>
                                        <p:strVal val="visible"/>
                                      </p:to>
                                    </p:set>
                                    <p:anim calcmode="lin" valueType="num">
                                      <p:cBhvr additive="base">
                                        <p:cTn id="34" dur="500" fill="hold"/>
                                        <p:tgtEl>
                                          <p:spTgt spid="85003"/>
                                        </p:tgtEl>
                                        <p:attrNameLst>
                                          <p:attrName>ppt_x</p:attrName>
                                        </p:attrNameLst>
                                      </p:cBhvr>
                                      <p:tavLst>
                                        <p:tav tm="0">
                                          <p:val>
                                            <p:strVal val="0-#ppt_w/2"/>
                                          </p:val>
                                        </p:tav>
                                        <p:tav tm="100000">
                                          <p:val>
                                            <p:strVal val="#ppt_x"/>
                                          </p:val>
                                        </p:tav>
                                      </p:tavLst>
                                    </p:anim>
                                    <p:anim calcmode="lin" valueType="num">
                                      <p:cBhvr additive="base">
                                        <p:cTn id="35" dur="500" fill="hold"/>
                                        <p:tgtEl>
                                          <p:spTgt spid="85003"/>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85007"/>
                                        </p:tgtEl>
                                        <p:attrNameLst>
                                          <p:attrName>style.visibility</p:attrName>
                                        </p:attrNameLst>
                                      </p:cBhvr>
                                      <p:to>
                                        <p:strVal val="visible"/>
                                      </p:to>
                                    </p:set>
                                    <p:anim calcmode="lin" valueType="num">
                                      <p:cBhvr additive="base">
                                        <p:cTn id="38" dur="500" fill="hold"/>
                                        <p:tgtEl>
                                          <p:spTgt spid="85007"/>
                                        </p:tgtEl>
                                        <p:attrNameLst>
                                          <p:attrName>ppt_x</p:attrName>
                                        </p:attrNameLst>
                                      </p:cBhvr>
                                      <p:tavLst>
                                        <p:tav tm="0">
                                          <p:val>
                                            <p:strVal val="1+#ppt_w/2"/>
                                          </p:val>
                                        </p:tav>
                                        <p:tav tm="100000">
                                          <p:val>
                                            <p:strVal val="#ppt_x"/>
                                          </p:val>
                                        </p:tav>
                                      </p:tavLst>
                                    </p:anim>
                                    <p:anim calcmode="lin" valueType="num">
                                      <p:cBhvr additive="base">
                                        <p:cTn id="39" dur="500" fill="hold"/>
                                        <p:tgtEl>
                                          <p:spTgt spid="85007"/>
                                        </p:tgtEl>
                                        <p:attrNameLst>
                                          <p:attrName>ppt_y</p:attrName>
                                        </p:attrNameLst>
                                      </p:cBhvr>
                                      <p:tavLst>
                                        <p:tav tm="0">
                                          <p:val>
                                            <p:strVal val="#ppt_y"/>
                                          </p:val>
                                        </p:tav>
                                        <p:tav tm="100000">
                                          <p:val>
                                            <p:strVal val="#ppt_y"/>
                                          </p:val>
                                        </p:tav>
                                      </p:tavLst>
                                    </p:anim>
                                  </p:childTnLst>
                                </p:cTn>
                              </p:par>
                              <p:par>
                                <p:cTn id="40" presetID="2" presetClass="entr" presetSubtype="2" fill="hold" nodeType="withEffect">
                                  <p:stCondLst>
                                    <p:cond delay="0"/>
                                  </p:stCondLst>
                                  <p:childTnLst>
                                    <p:set>
                                      <p:cBhvr>
                                        <p:cTn id="41" dur="1" fill="hold">
                                          <p:stCondLst>
                                            <p:cond delay="0"/>
                                          </p:stCondLst>
                                        </p:cTn>
                                        <p:tgtEl>
                                          <p:spTgt spid="85004"/>
                                        </p:tgtEl>
                                        <p:attrNameLst>
                                          <p:attrName>style.visibility</p:attrName>
                                        </p:attrNameLst>
                                      </p:cBhvr>
                                      <p:to>
                                        <p:strVal val="visible"/>
                                      </p:to>
                                    </p:set>
                                    <p:anim calcmode="lin" valueType="num">
                                      <p:cBhvr additive="base">
                                        <p:cTn id="42" dur="500" fill="hold"/>
                                        <p:tgtEl>
                                          <p:spTgt spid="85004"/>
                                        </p:tgtEl>
                                        <p:attrNameLst>
                                          <p:attrName>ppt_x</p:attrName>
                                        </p:attrNameLst>
                                      </p:cBhvr>
                                      <p:tavLst>
                                        <p:tav tm="0">
                                          <p:val>
                                            <p:strVal val="1+#ppt_w/2"/>
                                          </p:val>
                                        </p:tav>
                                        <p:tav tm="100000">
                                          <p:val>
                                            <p:strVal val="#ppt_x"/>
                                          </p:val>
                                        </p:tav>
                                      </p:tavLst>
                                    </p:anim>
                                    <p:anim calcmode="lin" valueType="num">
                                      <p:cBhvr additive="base">
                                        <p:cTn id="43" dur="500" fill="hold"/>
                                        <p:tgtEl>
                                          <p:spTgt spid="85004"/>
                                        </p:tgtEl>
                                        <p:attrNameLst>
                                          <p:attrName>ppt_y</p:attrName>
                                        </p:attrNameLst>
                                      </p:cBhvr>
                                      <p:tavLst>
                                        <p:tav tm="0">
                                          <p:val>
                                            <p:strVal val="#ppt_y"/>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4" fill="hold" nodeType="clickEffect">
                                  <p:stCondLst>
                                    <p:cond delay="0"/>
                                  </p:stCondLst>
                                  <p:childTnLst>
                                    <p:set>
                                      <p:cBhvr>
                                        <p:cTn id="47" dur="1" fill="hold">
                                          <p:stCondLst>
                                            <p:cond delay="0"/>
                                          </p:stCondLst>
                                        </p:cTn>
                                        <p:tgtEl>
                                          <p:spTgt spid="85022"/>
                                        </p:tgtEl>
                                        <p:attrNameLst>
                                          <p:attrName>style.visibility</p:attrName>
                                        </p:attrNameLst>
                                      </p:cBhvr>
                                      <p:to>
                                        <p:strVal val="visible"/>
                                      </p:to>
                                    </p:set>
                                    <p:animEffect transition="in" filter="slide(fromBottom)">
                                      <p:cBhvr>
                                        <p:cTn id="48" dur="500"/>
                                        <p:tgtEl>
                                          <p:spTgt spid="8502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2" presetClass="entr" presetSubtype="4" fill="hold" nodeType="clickEffect">
                                  <p:stCondLst>
                                    <p:cond delay="0"/>
                                  </p:stCondLst>
                                  <p:childTnLst>
                                    <p:set>
                                      <p:cBhvr>
                                        <p:cTn id="52" dur="1" fill="hold">
                                          <p:stCondLst>
                                            <p:cond delay="0"/>
                                          </p:stCondLst>
                                        </p:cTn>
                                        <p:tgtEl>
                                          <p:spTgt spid="85034"/>
                                        </p:tgtEl>
                                        <p:attrNameLst>
                                          <p:attrName>style.visibility</p:attrName>
                                        </p:attrNameLst>
                                      </p:cBhvr>
                                      <p:to>
                                        <p:strVal val="visible"/>
                                      </p:to>
                                    </p:set>
                                    <p:anim calcmode="lin" valueType="num">
                                      <p:cBhvr additive="base">
                                        <p:cTn id="53" dur="500" fill="hold"/>
                                        <p:tgtEl>
                                          <p:spTgt spid="85034"/>
                                        </p:tgtEl>
                                        <p:attrNameLst>
                                          <p:attrName>ppt_x</p:attrName>
                                        </p:attrNameLst>
                                      </p:cBhvr>
                                      <p:tavLst>
                                        <p:tav tm="0">
                                          <p:val>
                                            <p:strVal val="#ppt_x"/>
                                          </p:val>
                                        </p:tav>
                                        <p:tav tm="100000">
                                          <p:val>
                                            <p:strVal val="#ppt_x"/>
                                          </p:val>
                                        </p:tav>
                                      </p:tavLst>
                                    </p:anim>
                                    <p:anim calcmode="lin" valueType="num">
                                      <p:cBhvr additive="base">
                                        <p:cTn id="54" dur="500" fill="hold"/>
                                        <p:tgtEl>
                                          <p:spTgt spid="85034"/>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85036"/>
                                        </p:tgtEl>
                                        <p:attrNameLst>
                                          <p:attrName>style.visibility</p:attrName>
                                        </p:attrNameLst>
                                      </p:cBhvr>
                                      <p:to>
                                        <p:strVal val="visible"/>
                                      </p:to>
                                    </p:set>
                                    <p:anim calcmode="lin" valueType="num">
                                      <p:cBhvr additive="base">
                                        <p:cTn id="57" dur="500" fill="hold"/>
                                        <p:tgtEl>
                                          <p:spTgt spid="85036"/>
                                        </p:tgtEl>
                                        <p:attrNameLst>
                                          <p:attrName>ppt_x</p:attrName>
                                        </p:attrNameLst>
                                      </p:cBhvr>
                                      <p:tavLst>
                                        <p:tav tm="0">
                                          <p:val>
                                            <p:strVal val="#ppt_x"/>
                                          </p:val>
                                        </p:tav>
                                        <p:tav tm="100000">
                                          <p:val>
                                            <p:strVal val="#ppt_x"/>
                                          </p:val>
                                        </p:tav>
                                      </p:tavLst>
                                    </p:anim>
                                    <p:anim calcmode="lin" valueType="num">
                                      <p:cBhvr additive="base">
                                        <p:cTn id="58" dur="500" fill="hold"/>
                                        <p:tgtEl>
                                          <p:spTgt spid="85036"/>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4" fill="hold" nodeType="clickEffect">
                                  <p:stCondLst>
                                    <p:cond delay="0"/>
                                  </p:stCondLst>
                                  <p:childTnLst>
                                    <p:set>
                                      <p:cBhvr>
                                        <p:cTn id="62" dur="1" fill="hold">
                                          <p:stCondLst>
                                            <p:cond delay="0"/>
                                          </p:stCondLst>
                                        </p:cTn>
                                        <p:tgtEl>
                                          <p:spTgt spid="85023"/>
                                        </p:tgtEl>
                                        <p:attrNameLst>
                                          <p:attrName>style.visibility</p:attrName>
                                        </p:attrNameLst>
                                      </p:cBhvr>
                                      <p:to>
                                        <p:strVal val="visible"/>
                                      </p:to>
                                    </p:set>
                                    <p:anim calcmode="lin" valueType="num">
                                      <p:cBhvr additive="base">
                                        <p:cTn id="63" dur="1000" fill="hold"/>
                                        <p:tgtEl>
                                          <p:spTgt spid="85023"/>
                                        </p:tgtEl>
                                        <p:attrNameLst>
                                          <p:attrName>ppt_x</p:attrName>
                                        </p:attrNameLst>
                                      </p:cBhvr>
                                      <p:tavLst>
                                        <p:tav tm="0">
                                          <p:val>
                                            <p:strVal val="#ppt_x"/>
                                          </p:val>
                                        </p:tav>
                                        <p:tav tm="100000">
                                          <p:val>
                                            <p:strVal val="#ppt_x"/>
                                          </p:val>
                                        </p:tav>
                                      </p:tavLst>
                                    </p:anim>
                                    <p:anim calcmode="lin" valueType="num">
                                      <p:cBhvr additive="base">
                                        <p:cTn id="64" dur="1000" fill="hold"/>
                                        <p:tgtEl>
                                          <p:spTgt spid="85023"/>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85026"/>
                                        </p:tgtEl>
                                        <p:attrNameLst>
                                          <p:attrName>style.visibility</p:attrName>
                                        </p:attrNameLst>
                                      </p:cBhvr>
                                      <p:to>
                                        <p:strVal val="visible"/>
                                      </p:to>
                                    </p:set>
                                    <p:anim calcmode="lin" valueType="num">
                                      <p:cBhvr additive="base">
                                        <p:cTn id="67" dur="1000" fill="hold"/>
                                        <p:tgtEl>
                                          <p:spTgt spid="85026"/>
                                        </p:tgtEl>
                                        <p:attrNameLst>
                                          <p:attrName>ppt_x</p:attrName>
                                        </p:attrNameLst>
                                      </p:cBhvr>
                                      <p:tavLst>
                                        <p:tav tm="0">
                                          <p:val>
                                            <p:strVal val="#ppt_x"/>
                                          </p:val>
                                        </p:tav>
                                        <p:tav tm="100000">
                                          <p:val>
                                            <p:strVal val="#ppt_x"/>
                                          </p:val>
                                        </p:tav>
                                      </p:tavLst>
                                    </p:anim>
                                    <p:anim calcmode="lin" valueType="num">
                                      <p:cBhvr additive="base">
                                        <p:cTn id="68" dur="1000" fill="hold"/>
                                        <p:tgtEl>
                                          <p:spTgt spid="85026"/>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85027"/>
                                        </p:tgtEl>
                                        <p:attrNameLst>
                                          <p:attrName>style.visibility</p:attrName>
                                        </p:attrNameLst>
                                      </p:cBhvr>
                                      <p:to>
                                        <p:strVal val="visible"/>
                                      </p:to>
                                    </p:set>
                                    <p:anim calcmode="lin" valueType="num">
                                      <p:cBhvr additive="base">
                                        <p:cTn id="71" dur="1000" fill="hold"/>
                                        <p:tgtEl>
                                          <p:spTgt spid="85027"/>
                                        </p:tgtEl>
                                        <p:attrNameLst>
                                          <p:attrName>ppt_x</p:attrName>
                                        </p:attrNameLst>
                                      </p:cBhvr>
                                      <p:tavLst>
                                        <p:tav tm="0">
                                          <p:val>
                                            <p:strVal val="#ppt_x"/>
                                          </p:val>
                                        </p:tav>
                                        <p:tav tm="100000">
                                          <p:val>
                                            <p:strVal val="#ppt_x"/>
                                          </p:val>
                                        </p:tav>
                                      </p:tavLst>
                                    </p:anim>
                                    <p:anim calcmode="lin" valueType="num">
                                      <p:cBhvr additive="base">
                                        <p:cTn id="72" dur="1000" fill="hold"/>
                                        <p:tgtEl>
                                          <p:spTgt spid="85027"/>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85028"/>
                                        </p:tgtEl>
                                        <p:attrNameLst>
                                          <p:attrName>style.visibility</p:attrName>
                                        </p:attrNameLst>
                                      </p:cBhvr>
                                      <p:to>
                                        <p:strVal val="visible"/>
                                      </p:to>
                                    </p:set>
                                    <p:anim calcmode="lin" valueType="num">
                                      <p:cBhvr additive="base">
                                        <p:cTn id="75" dur="1000" fill="hold"/>
                                        <p:tgtEl>
                                          <p:spTgt spid="85028"/>
                                        </p:tgtEl>
                                        <p:attrNameLst>
                                          <p:attrName>ppt_x</p:attrName>
                                        </p:attrNameLst>
                                      </p:cBhvr>
                                      <p:tavLst>
                                        <p:tav tm="0">
                                          <p:val>
                                            <p:strVal val="#ppt_x"/>
                                          </p:val>
                                        </p:tav>
                                        <p:tav tm="100000">
                                          <p:val>
                                            <p:strVal val="#ppt_x"/>
                                          </p:val>
                                        </p:tav>
                                      </p:tavLst>
                                    </p:anim>
                                    <p:anim calcmode="lin" valueType="num">
                                      <p:cBhvr additive="base">
                                        <p:cTn id="76" dur="1000" fill="hold"/>
                                        <p:tgtEl>
                                          <p:spTgt spid="85028"/>
                                        </p:tgtEl>
                                        <p:attrNameLst>
                                          <p:attrName>ppt_y</p:attrName>
                                        </p:attrNameLst>
                                      </p:cBhvr>
                                      <p:tavLst>
                                        <p:tav tm="0">
                                          <p:val>
                                            <p:strVal val="1+#ppt_h/2"/>
                                          </p:val>
                                        </p:tav>
                                        <p:tav tm="100000">
                                          <p:val>
                                            <p:strVal val="#ppt_y"/>
                                          </p:val>
                                        </p:tav>
                                      </p:tavLst>
                                    </p:anim>
                                  </p:childTnLst>
                                </p:cTn>
                              </p:par>
                              <p:par>
                                <p:cTn id="77" presetID="2" presetClass="entr" presetSubtype="2" fill="hold" nodeType="withEffect">
                                  <p:stCondLst>
                                    <p:cond delay="0"/>
                                  </p:stCondLst>
                                  <p:childTnLst>
                                    <p:set>
                                      <p:cBhvr>
                                        <p:cTn id="78" dur="1" fill="hold">
                                          <p:stCondLst>
                                            <p:cond delay="0"/>
                                          </p:stCondLst>
                                        </p:cTn>
                                        <p:tgtEl>
                                          <p:spTgt spid="85024"/>
                                        </p:tgtEl>
                                        <p:attrNameLst>
                                          <p:attrName>style.visibility</p:attrName>
                                        </p:attrNameLst>
                                      </p:cBhvr>
                                      <p:to>
                                        <p:strVal val="visible"/>
                                      </p:to>
                                    </p:set>
                                    <p:anim calcmode="lin" valueType="num">
                                      <p:cBhvr additive="base">
                                        <p:cTn id="79" dur="1000" fill="hold"/>
                                        <p:tgtEl>
                                          <p:spTgt spid="85024"/>
                                        </p:tgtEl>
                                        <p:attrNameLst>
                                          <p:attrName>ppt_x</p:attrName>
                                        </p:attrNameLst>
                                      </p:cBhvr>
                                      <p:tavLst>
                                        <p:tav tm="0">
                                          <p:val>
                                            <p:strVal val="1+#ppt_w/2"/>
                                          </p:val>
                                        </p:tav>
                                        <p:tav tm="100000">
                                          <p:val>
                                            <p:strVal val="#ppt_x"/>
                                          </p:val>
                                        </p:tav>
                                      </p:tavLst>
                                    </p:anim>
                                    <p:anim calcmode="lin" valueType="num">
                                      <p:cBhvr additive="base">
                                        <p:cTn id="80" dur="1000" fill="hold"/>
                                        <p:tgtEl>
                                          <p:spTgt spid="85024"/>
                                        </p:tgtEl>
                                        <p:attrNameLst>
                                          <p:attrName>ppt_y</p:attrName>
                                        </p:attrNameLst>
                                      </p:cBhvr>
                                      <p:tavLst>
                                        <p:tav tm="0">
                                          <p:val>
                                            <p:strVal val="#ppt_y"/>
                                          </p:val>
                                        </p:tav>
                                        <p:tav tm="100000">
                                          <p:val>
                                            <p:strVal val="#ppt_y"/>
                                          </p:val>
                                        </p:tav>
                                      </p:tavLst>
                                    </p:anim>
                                  </p:childTnLst>
                                </p:cTn>
                              </p:par>
                              <p:par>
                                <p:cTn id="81" presetID="2" presetClass="entr" presetSubtype="4" fill="hold" nodeType="withEffect">
                                  <p:stCondLst>
                                    <p:cond delay="0"/>
                                  </p:stCondLst>
                                  <p:childTnLst>
                                    <p:set>
                                      <p:cBhvr>
                                        <p:cTn id="82" dur="1" fill="hold">
                                          <p:stCondLst>
                                            <p:cond delay="0"/>
                                          </p:stCondLst>
                                        </p:cTn>
                                        <p:tgtEl>
                                          <p:spTgt spid="85006"/>
                                        </p:tgtEl>
                                        <p:attrNameLst>
                                          <p:attrName>style.visibility</p:attrName>
                                        </p:attrNameLst>
                                      </p:cBhvr>
                                      <p:to>
                                        <p:strVal val="visible"/>
                                      </p:to>
                                    </p:set>
                                    <p:anim calcmode="lin" valueType="num">
                                      <p:cBhvr additive="base">
                                        <p:cTn id="83" dur="1000" fill="hold"/>
                                        <p:tgtEl>
                                          <p:spTgt spid="85006"/>
                                        </p:tgtEl>
                                        <p:attrNameLst>
                                          <p:attrName>ppt_x</p:attrName>
                                        </p:attrNameLst>
                                      </p:cBhvr>
                                      <p:tavLst>
                                        <p:tav tm="0">
                                          <p:val>
                                            <p:strVal val="#ppt_x"/>
                                          </p:val>
                                        </p:tav>
                                        <p:tav tm="100000">
                                          <p:val>
                                            <p:strVal val="#ppt_x"/>
                                          </p:val>
                                        </p:tav>
                                      </p:tavLst>
                                    </p:anim>
                                    <p:anim calcmode="lin" valueType="num">
                                      <p:cBhvr additive="base">
                                        <p:cTn id="84" dur="1000" fill="hold"/>
                                        <p:tgtEl>
                                          <p:spTgt spid="85006"/>
                                        </p:tgtEl>
                                        <p:attrNameLst>
                                          <p:attrName>ppt_y</p:attrName>
                                        </p:attrNameLst>
                                      </p:cBhvr>
                                      <p:tavLst>
                                        <p:tav tm="0">
                                          <p:val>
                                            <p:strVal val="1+#ppt_h/2"/>
                                          </p:val>
                                        </p:tav>
                                        <p:tav tm="100000">
                                          <p:val>
                                            <p:strVal val="#ppt_y"/>
                                          </p:val>
                                        </p:tav>
                                      </p:tavLst>
                                    </p:anim>
                                  </p:childTnLst>
                                </p:cTn>
                              </p:par>
                              <p:par>
                                <p:cTn id="85" presetID="2" presetClass="entr" presetSubtype="2" fill="hold" nodeType="withEffect">
                                  <p:stCondLst>
                                    <p:cond delay="0"/>
                                  </p:stCondLst>
                                  <p:childTnLst>
                                    <p:set>
                                      <p:cBhvr>
                                        <p:cTn id="86" dur="1" fill="hold">
                                          <p:stCondLst>
                                            <p:cond delay="0"/>
                                          </p:stCondLst>
                                        </p:cTn>
                                        <p:tgtEl>
                                          <p:spTgt spid="85025"/>
                                        </p:tgtEl>
                                        <p:attrNameLst>
                                          <p:attrName>style.visibility</p:attrName>
                                        </p:attrNameLst>
                                      </p:cBhvr>
                                      <p:to>
                                        <p:strVal val="visible"/>
                                      </p:to>
                                    </p:set>
                                    <p:anim calcmode="lin" valueType="num">
                                      <p:cBhvr additive="base">
                                        <p:cTn id="87" dur="1000" fill="hold"/>
                                        <p:tgtEl>
                                          <p:spTgt spid="85025"/>
                                        </p:tgtEl>
                                        <p:attrNameLst>
                                          <p:attrName>ppt_x</p:attrName>
                                        </p:attrNameLst>
                                      </p:cBhvr>
                                      <p:tavLst>
                                        <p:tav tm="0">
                                          <p:val>
                                            <p:strVal val="1+#ppt_w/2"/>
                                          </p:val>
                                        </p:tav>
                                        <p:tav tm="100000">
                                          <p:val>
                                            <p:strVal val="#ppt_x"/>
                                          </p:val>
                                        </p:tav>
                                      </p:tavLst>
                                    </p:anim>
                                    <p:anim calcmode="lin" valueType="num">
                                      <p:cBhvr additive="base">
                                        <p:cTn id="88" dur="1000" fill="hold"/>
                                        <p:tgtEl>
                                          <p:spTgt spid="85025"/>
                                        </p:tgtEl>
                                        <p:attrNameLst>
                                          <p:attrName>ppt_y</p:attrName>
                                        </p:attrNameLst>
                                      </p:cBhvr>
                                      <p:tavLst>
                                        <p:tav tm="0">
                                          <p:val>
                                            <p:strVal val="#ppt_y"/>
                                          </p:val>
                                        </p:tav>
                                        <p:tav tm="100000">
                                          <p:val>
                                            <p:strVal val="#ppt_y"/>
                                          </p:val>
                                        </p:tav>
                                      </p:tavLst>
                                    </p:anim>
                                  </p:childTnLst>
                                </p:cTn>
                              </p:par>
                              <p:par>
                                <p:cTn id="89" presetID="2" presetClass="entr" presetSubtype="4" fill="hold" nodeType="withEffect">
                                  <p:stCondLst>
                                    <p:cond delay="0"/>
                                  </p:stCondLst>
                                  <p:childTnLst>
                                    <p:set>
                                      <p:cBhvr>
                                        <p:cTn id="90" dur="1" fill="hold">
                                          <p:stCondLst>
                                            <p:cond delay="0"/>
                                          </p:stCondLst>
                                        </p:cTn>
                                        <p:tgtEl>
                                          <p:spTgt spid="85005"/>
                                        </p:tgtEl>
                                        <p:attrNameLst>
                                          <p:attrName>style.visibility</p:attrName>
                                        </p:attrNameLst>
                                      </p:cBhvr>
                                      <p:to>
                                        <p:strVal val="visible"/>
                                      </p:to>
                                    </p:set>
                                    <p:anim calcmode="lin" valueType="num">
                                      <p:cBhvr additive="base">
                                        <p:cTn id="91" dur="1000" fill="hold"/>
                                        <p:tgtEl>
                                          <p:spTgt spid="85005"/>
                                        </p:tgtEl>
                                        <p:attrNameLst>
                                          <p:attrName>ppt_x</p:attrName>
                                        </p:attrNameLst>
                                      </p:cBhvr>
                                      <p:tavLst>
                                        <p:tav tm="0">
                                          <p:val>
                                            <p:strVal val="#ppt_x"/>
                                          </p:val>
                                        </p:tav>
                                        <p:tav tm="100000">
                                          <p:val>
                                            <p:strVal val="#ppt_x"/>
                                          </p:val>
                                        </p:tav>
                                      </p:tavLst>
                                    </p:anim>
                                    <p:anim calcmode="lin" valueType="num">
                                      <p:cBhvr additive="base">
                                        <p:cTn id="92" dur="1000" fill="hold"/>
                                        <p:tgtEl>
                                          <p:spTgt spid="85005"/>
                                        </p:tgtEl>
                                        <p:attrNameLst>
                                          <p:attrName>ppt_y</p:attrName>
                                        </p:attrNameLst>
                                      </p:cBhvr>
                                      <p:tavLst>
                                        <p:tav tm="0">
                                          <p:val>
                                            <p:strVal val="1+#ppt_h/2"/>
                                          </p:val>
                                        </p:tav>
                                        <p:tav tm="100000">
                                          <p:val>
                                            <p:strVal val="#ppt_y"/>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2" fill="hold" nodeType="clickEffect">
                                  <p:stCondLst>
                                    <p:cond delay="0"/>
                                  </p:stCondLst>
                                  <p:childTnLst>
                                    <p:set>
                                      <p:cBhvr>
                                        <p:cTn id="96" dur="1" fill="hold">
                                          <p:stCondLst>
                                            <p:cond delay="0"/>
                                          </p:stCondLst>
                                        </p:cTn>
                                        <p:tgtEl>
                                          <p:spTgt spid="4"/>
                                        </p:tgtEl>
                                        <p:attrNameLst>
                                          <p:attrName>style.visibility</p:attrName>
                                        </p:attrNameLst>
                                      </p:cBhvr>
                                      <p:to>
                                        <p:strVal val="visible"/>
                                      </p:to>
                                    </p:set>
                                    <p:animEffect transition="in" filter="wipe(right)">
                                      <p:cBhvr>
                                        <p:cTn id="97" dur="2000"/>
                                        <p:tgtEl>
                                          <p:spTgt spid="4"/>
                                        </p:tgtEl>
                                      </p:cBhvr>
                                    </p:animEffect>
                                  </p:childTnLst>
                                </p:cTn>
                              </p:par>
                              <p:par>
                                <p:cTn id="98" presetID="1" presetClass="entr" presetSubtype="0" fill="hold" grpId="0" nodeType="withEffect">
                                  <p:stCondLst>
                                    <p:cond delay="0"/>
                                  </p:stCondLst>
                                  <p:childTnLst>
                                    <p:set>
                                      <p:cBhvr>
                                        <p:cTn id="99" dur="1" fill="hold">
                                          <p:stCondLst>
                                            <p:cond delay="0"/>
                                          </p:stCondLst>
                                        </p:cTn>
                                        <p:tgtEl>
                                          <p:spTgt spid="85051"/>
                                        </p:tgtEl>
                                        <p:attrNameLst>
                                          <p:attrName>style.visibility</p:attrName>
                                        </p:attrNameLst>
                                      </p:cBhvr>
                                      <p:to>
                                        <p:strVal val="visible"/>
                                      </p:to>
                                    </p:set>
                                  </p:childTnLst>
                                </p:cTn>
                              </p:par>
                              <p:par>
                                <p:cTn id="100" presetID="22" presetClass="entr" presetSubtype="2" fill="hold" nodeType="withEffect">
                                  <p:stCondLst>
                                    <p:cond delay="0"/>
                                  </p:stCondLst>
                                  <p:childTnLst>
                                    <p:set>
                                      <p:cBhvr>
                                        <p:cTn id="101" dur="1" fill="hold">
                                          <p:stCondLst>
                                            <p:cond delay="0"/>
                                          </p:stCondLst>
                                        </p:cTn>
                                        <p:tgtEl>
                                          <p:spTgt spid="5"/>
                                        </p:tgtEl>
                                        <p:attrNameLst>
                                          <p:attrName>style.visibility</p:attrName>
                                        </p:attrNameLst>
                                      </p:cBhvr>
                                      <p:to>
                                        <p:strVal val="visible"/>
                                      </p:to>
                                    </p:set>
                                    <p:animEffect transition="in" filter="wipe(right)">
                                      <p:cBhvr>
                                        <p:cTn id="102" dur="2000"/>
                                        <p:tgtEl>
                                          <p:spTgt spid="5"/>
                                        </p:tgtEl>
                                      </p:cBhvr>
                                    </p:animEffect>
                                  </p:childTnLst>
                                </p:cTn>
                              </p:par>
                            </p:childTnLst>
                          </p:cTn>
                        </p:par>
                        <p:par>
                          <p:cTn id="103" fill="hold" nodeType="afterGroup">
                            <p:stCondLst>
                              <p:cond delay="2000"/>
                            </p:stCondLst>
                            <p:childTnLst>
                              <p:par>
                                <p:cTn id="104" presetID="22" presetClass="entr" presetSubtype="2" fill="hold" nodeType="afterEffect">
                                  <p:stCondLst>
                                    <p:cond delay="0"/>
                                  </p:stCondLst>
                                  <p:childTnLst>
                                    <p:set>
                                      <p:cBhvr>
                                        <p:cTn id="105" dur="1" fill="hold">
                                          <p:stCondLst>
                                            <p:cond delay="0"/>
                                          </p:stCondLst>
                                        </p:cTn>
                                        <p:tgtEl>
                                          <p:spTgt spid="10"/>
                                        </p:tgtEl>
                                        <p:attrNameLst>
                                          <p:attrName>style.visibility</p:attrName>
                                        </p:attrNameLst>
                                      </p:cBhvr>
                                      <p:to>
                                        <p:strVal val="visible"/>
                                      </p:to>
                                    </p:set>
                                    <p:animEffect transition="in" filter="wipe(right)">
                                      <p:cBhvr>
                                        <p:cTn id="106" dur="2000"/>
                                        <p:tgtEl>
                                          <p:spTgt spid="10"/>
                                        </p:tgtEl>
                                      </p:cBhvr>
                                    </p:animEffect>
                                  </p:childTnLst>
                                </p:cTn>
                              </p:par>
                              <p:par>
                                <p:cTn id="107" presetID="1" presetClass="entr" presetSubtype="0" fill="hold" grpId="0" nodeType="withEffect">
                                  <p:stCondLst>
                                    <p:cond delay="0"/>
                                  </p:stCondLst>
                                  <p:childTnLst>
                                    <p:set>
                                      <p:cBhvr>
                                        <p:cTn id="108" dur="1" fill="hold">
                                          <p:stCondLst>
                                            <p:cond delay="0"/>
                                          </p:stCondLst>
                                        </p:cTn>
                                        <p:tgtEl>
                                          <p:spTgt spid="85052"/>
                                        </p:tgtEl>
                                        <p:attrNameLst>
                                          <p:attrName>style.visibility</p:attrName>
                                        </p:attrNameLst>
                                      </p:cBhvr>
                                      <p:to>
                                        <p:strVal val="visible"/>
                                      </p:to>
                                    </p:set>
                                  </p:childTnLst>
                                </p:cTn>
                              </p:par>
                              <p:par>
                                <p:cTn id="109" presetID="22" presetClass="entr" presetSubtype="2" fill="hold" nodeType="withEffect">
                                  <p:stCondLst>
                                    <p:cond delay="0"/>
                                  </p:stCondLst>
                                  <p:childTnLst>
                                    <p:set>
                                      <p:cBhvr>
                                        <p:cTn id="110" dur="1" fill="hold">
                                          <p:stCondLst>
                                            <p:cond delay="0"/>
                                          </p:stCondLst>
                                        </p:cTn>
                                        <p:tgtEl>
                                          <p:spTgt spid="7"/>
                                        </p:tgtEl>
                                        <p:attrNameLst>
                                          <p:attrName>style.visibility</p:attrName>
                                        </p:attrNameLst>
                                      </p:cBhvr>
                                      <p:to>
                                        <p:strVal val="visible"/>
                                      </p:to>
                                    </p:set>
                                    <p:animEffect transition="in" filter="wipe(right)">
                                      <p:cBhvr>
                                        <p:cTn id="1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1" grpId="0" animBg="1"/>
      <p:bldP spid="85051" grpId="0" animBg="1"/>
      <p:bldP spid="85052" grpId="0" animBg="1"/>
    </p:bld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826" name="Picture 2" descr="DSC00166">
            <a:extLst>
              <a:ext uri="{FF2B5EF4-FFF2-40B4-BE49-F238E27FC236}">
                <a16:creationId xmlns:a16="http://schemas.microsoft.com/office/drawing/2014/main" id="{2998EE75-62A7-40B6-99E6-A0D7DD87B2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6850" name="Picture 4" descr="IMG_0067">
            <a:extLst>
              <a:ext uri="{FF2B5EF4-FFF2-40B4-BE49-F238E27FC236}">
                <a16:creationId xmlns:a16="http://schemas.microsoft.com/office/drawing/2014/main" id="{CF4DCD76-46E7-47AC-B2F3-CA330F1027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0800"/>
            <a:ext cx="10363200" cy="690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851" name="TextBox 4">
            <a:extLst>
              <a:ext uri="{FF2B5EF4-FFF2-40B4-BE49-F238E27FC236}">
                <a16:creationId xmlns:a16="http://schemas.microsoft.com/office/drawing/2014/main" id="{2EAB7BCF-B4A6-49D8-A112-9EA606343733}"/>
              </a:ext>
            </a:extLst>
          </p:cNvPr>
          <p:cNvSpPr txBox="1">
            <a:spLocks noChangeArrowheads="1"/>
          </p:cNvSpPr>
          <p:nvPr/>
        </p:nvSpPr>
        <p:spPr bwMode="auto">
          <a:xfrm>
            <a:off x="6308725" y="6284913"/>
            <a:ext cx="28352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0000"/>
              </a:buClr>
              <a:buChar char="•"/>
              <a:defRPr kumimoji="1" sz="3200" b="1">
                <a:solidFill>
                  <a:srgbClr val="FFCC00"/>
                </a:solidFill>
                <a:latin typeface="Arial" panose="020B0604020202020204" pitchFamily="34" charset="0"/>
              </a:defRPr>
            </a:lvl1pPr>
            <a:lvl2pPr marL="742950" indent="-285750">
              <a:spcBef>
                <a:spcPct val="20000"/>
              </a:spcBef>
              <a:buClr>
                <a:srgbClr val="FF0000"/>
              </a:buClr>
              <a:buChar char="•"/>
              <a:defRPr kumimoji="1" sz="2800" b="1">
                <a:solidFill>
                  <a:srgbClr val="FFCC00"/>
                </a:solidFill>
                <a:latin typeface="Arial" panose="020B0604020202020204" pitchFamily="34" charset="0"/>
              </a:defRPr>
            </a:lvl2pPr>
            <a:lvl3pPr marL="1143000" indent="-228600">
              <a:spcBef>
                <a:spcPct val="20000"/>
              </a:spcBef>
              <a:buClr>
                <a:srgbClr val="FF0000"/>
              </a:buClr>
              <a:buChar char="•"/>
              <a:defRPr kumimoji="1" sz="2400" b="1">
                <a:solidFill>
                  <a:srgbClr val="FFCC00"/>
                </a:solidFill>
                <a:latin typeface="Arial" panose="020B0604020202020204" pitchFamily="34" charset="0"/>
              </a:defRPr>
            </a:lvl3pPr>
            <a:lvl4pPr marL="1600200" indent="-228600">
              <a:spcBef>
                <a:spcPct val="20000"/>
              </a:spcBef>
              <a:buClr>
                <a:srgbClr val="FF0000"/>
              </a:buClr>
              <a:buChar char="•"/>
              <a:defRPr kumimoji="1" sz="2000" b="1">
                <a:solidFill>
                  <a:srgbClr val="FFCC00"/>
                </a:solidFill>
                <a:latin typeface="Arial" panose="020B0604020202020204" pitchFamily="34" charset="0"/>
              </a:defRPr>
            </a:lvl4pPr>
            <a:lvl5pPr marL="2057400" indent="-228600">
              <a:spcBef>
                <a:spcPct val="20000"/>
              </a:spcBef>
              <a:buClr>
                <a:srgbClr val="FF0000"/>
              </a:buClr>
              <a:buChar char="•"/>
              <a:defRPr kumimoji="1" sz="2000" b="1">
                <a:solidFill>
                  <a:srgbClr val="FFCC00"/>
                </a:solidFill>
                <a:latin typeface="Arial" panose="020B0604020202020204" pitchFamily="34" charset="0"/>
              </a:defRPr>
            </a:lvl5pPr>
            <a:lvl6pPr marL="25146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6pPr>
            <a:lvl7pPr marL="29718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7pPr>
            <a:lvl8pPr marL="34290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8pPr>
            <a:lvl9pPr marL="38862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ZA" altLang="en-US" sz="1800" b="0" i="0" u="none" strike="noStrike" kern="1200" cap="none" spc="0" normalizeH="0" baseline="0" noProof="0">
                <a:ln>
                  <a:noFill/>
                </a:ln>
                <a:solidFill>
                  <a:srgbClr val="0000CC"/>
                </a:solidFill>
                <a:effectLst/>
                <a:uLnTx/>
                <a:uFillTx/>
                <a:latin typeface="Arial" panose="020B0604020202020204" pitchFamily="34" charset="0"/>
                <a:ea typeface="+mn-ea"/>
                <a:cs typeface="Arial" panose="020B0604020202020204" pitchFamily="34" charset="0"/>
              </a:rPr>
              <a:t>Photo courtesy Technolog</a:t>
            </a:r>
          </a:p>
        </p:txBody>
      </p:sp>
      <p:pic>
        <p:nvPicPr>
          <p:cNvPr id="206852" name="Picture 2">
            <a:extLst>
              <a:ext uri="{FF2B5EF4-FFF2-40B4-BE49-F238E27FC236}">
                <a16:creationId xmlns:a16="http://schemas.microsoft.com/office/drawing/2014/main" id="{11C1345F-C341-4AC4-9961-8292E9E843B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6284913"/>
            <a:ext cx="4984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0754" name="Rectangle 2">
            <a:extLst>
              <a:ext uri="{FF2B5EF4-FFF2-40B4-BE49-F238E27FC236}">
                <a16:creationId xmlns:a16="http://schemas.microsoft.com/office/drawing/2014/main" id="{57C20F1A-786B-465F-A889-894CA0006B14}"/>
              </a:ext>
            </a:extLst>
          </p:cNvPr>
          <p:cNvSpPr>
            <a:spLocks noGrp="1" noChangeArrowheads="1"/>
          </p:cNvSpPr>
          <p:nvPr>
            <p:ph type="title" idx="4294967295"/>
          </p:nvPr>
        </p:nvSpPr>
        <p:spPr>
          <a:xfrm>
            <a:off x="0" y="274638"/>
            <a:ext cx="9144000" cy="1143000"/>
          </a:xfrm>
        </p:spPr>
        <p:txBody>
          <a:bodyPr/>
          <a:lstStyle/>
          <a:p>
            <a:pPr>
              <a:defRPr/>
            </a:pPr>
            <a:r>
              <a:rPr lang="en-US" dirty="0">
                <a:solidFill>
                  <a:srgbClr val="FFC000"/>
                </a:solidFill>
              </a:rPr>
              <a:t>Sebokeng Savings </a:t>
            </a:r>
            <a:endParaRPr lang="en-GB" dirty="0">
              <a:solidFill>
                <a:srgbClr val="FFC000"/>
              </a:solidFill>
            </a:endParaRPr>
          </a:p>
        </p:txBody>
      </p:sp>
      <p:sp>
        <p:nvSpPr>
          <p:cNvPr id="113667" name="Rectangle 2">
            <a:extLst>
              <a:ext uri="{FF2B5EF4-FFF2-40B4-BE49-F238E27FC236}">
                <a16:creationId xmlns:a16="http://schemas.microsoft.com/office/drawing/2014/main" id="{BE062C0A-87BB-4344-91BF-330A774C3C35}"/>
              </a:ext>
            </a:extLst>
          </p:cNvPr>
          <p:cNvSpPr>
            <a:spLocks noChangeArrowheads="1"/>
          </p:cNvSpPr>
          <p:nvPr/>
        </p:nvSpPr>
        <p:spPr bwMode="auto">
          <a:xfrm>
            <a:off x="233363" y="1295400"/>
            <a:ext cx="867568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20000"/>
              </a:lnSpc>
              <a:spcBef>
                <a:spcPct val="50000"/>
              </a:spcBef>
              <a:spcAft>
                <a:spcPct val="0"/>
              </a:spcAft>
              <a:buClr>
                <a:srgbClr val="0066FF"/>
              </a:buClr>
              <a:buSzTx/>
              <a:buFontTx/>
              <a:buNone/>
              <a:tabLst/>
              <a:defRPr/>
            </a:pPr>
            <a:r>
              <a:rPr kumimoji="1" lang="en-US" altLang="en-US" sz="2800" b="1" i="0" u="none" strike="noStrike" kern="1200" cap="none" spc="0" normalizeH="0" baseline="0" noProof="0" dirty="0">
                <a:ln>
                  <a:noFill/>
                </a:ln>
                <a:solidFill>
                  <a:srgbClr val="FFFFFF"/>
                </a:solidFill>
                <a:effectLst/>
                <a:uLnTx/>
                <a:uFillTx/>
                <a:latin typeface="Comic Sans MS" panose="030F0702030302020204" pitchFamily="66" charset="0"/>
                <a:ea typeface="+mn-ea"/>
                <a:cs typeface="Arial" panose="020B0604020202020204" pitchFamily="34" charset="0"/>
              </a:rPr>
              <a:t>Saving ± 10 million m3 per annum (± 27 Ml/day)</a:t>
            </a:r>
          </a:p>
        </p:txBody>
      </p:sp>
    </p:spTree>
  </p:cSld>
  <p:clrMapOvr>
    <a:masterClrMapping/>
  </p:clrMapOvr>
  <p:transition spd="slow">
    <p:pull dir="rd"/>
  </p:transition>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9922" name="Picture 4" descr="IMG_3983">
            <a:extLst>
              <a:ext uri="{FF2B5EF4-FFF2-40B4-BE49-F238E27FC236}">
                <a16:creationId xmlns:a16="http://schemas.microsoft.com/office/drawing/2014/main" id="{470F0836-4AED-4AB6-8908-85553195C3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5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1" name="Text Box 4100">
            <a:extLst>
              <a:ext uri="{FF2B5EF4-FFF2-40B4-BE49-F238E27FC236}">
                <a16:creationId xmlns:a16="http://schemas.microsoft.com/office/drawing/2014/main" id="{5B66FB00-9960-4237-BDCB-971C817C989B}"/>
              </a:ext>
            </a:extLst>
          </p:cNvPr>
          <p:cNvSpPr txBox="1">
            <a:spLocks noChangeArrowheads="1"/>
          </p:cNvSpPr>
          <p:nvPr/>
        </p:nvSpPr>
        <p:spPr bwMode="auto">
          <a:xfrm>
            <a:off x="179388" y="5189538"/>
            <a:ext cx="7740650" cy="117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
                <a:srgbClr val="0066FF"/>
              </a:buClr>
              <a:buSzTx/>
              <a:buFontTx/>
              <a:buChar char="•"/>
              <a:tabLst/>
              <a:defRPr/>
            </a:pPr>
            <a:endParaRPr kumimoji="1" lang="en-US" altLang="en-US" sz="3200" b="1" i="0" u="none" strike="noStrike" kern="1200" cap="none" spc="0" normalizeH="0" baseline="0" noProof="0">
              <a:ln>
                <a:noFill/>
              </a:ln>
              <a:solidFill>
                <a:srgbClr val="000000"/>
              </a:solidFill>
              <a:effectLst/>
              <a:uLnTx/>
              <a:uFillTx/>
              <a:latin typeface="Comic Sans MS" panose="030F0702030302020204" pitchFamily="66" charset="0"/>
              <a:ea typeface="+mn-ea"/>
              <a:cs typeface="Arial" panose="020B0604020202020204" pitchFamily="34" charset="0"/>
            </a:endParaRPr>
          </a:p>
          <a:p>
            <a:pPr marL="0" marR="0" lvl="0" indent="0" algn="ctr" defTabSz="914400" rtl="0" eaLnBrk="0" fontAlgn="base" latinLnBrk="0" hangingPunct="0">
              <a:lnSpc>
                <a:spcPct val="100000"/>
              </a:lnSpc>
              <a:spcBef>
                <a:spcPct val="20000"/>
              </a:spcBef>
              <a:spcAft>
                <a:spcPct val="0"/>
              </a:spcAft>
              <a:buClr>
                <a:srgbClr val="0066FF"/>
              </a:buClr>
              <a:buSzTx/>
              <a:buFontTx/>
              <a:buNone/>
              <a:tabLst/>
              <a:defRPr/>
            </a:pPr>
            <a:r>
              <a:rPr kumimoji="1" lang="en-US" altLang="en-US" sz="3200" b="1" i="0" u="none" strike="noStrike" kern="1200" cap="none" spc="0" normalizeH="0" baseline="0" noProof="0">
                <a:ln>
                  <a:noFill/>
                </a:ln>
                <a:solidFill>
                  <a:srgbClr val="FFFFFF"/>
                </a:solidFill>
                <a:effectLst/>
                <a:uLnTx/>
                <a:uFillTx/>
                <a:latin typeface="Comic Sans MS" panose="030F0702030302020204" pitchFamily="66" charset="0"/>
                <a:ea typeface="+mn-ea"/>
                <a:cs typeface="Arial" panose="020B0604020202020204" pitchFamily="34" charset="0"/>
              </a:rPr>
              <a:t>Mitchells Plain : 2009</a:t>
            </a:r>
            <a:endParaRPr kumimoji="1" lang="en-US" altLang="en-US" sz="28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209924" name="Picture 5" descr="City of Cape TownLogo.jpg">
            <a:extLst>
              <a:ext uri="{FF2B5EF4-FFF2-40B4-BE49-F238E27FC236}">
                <a16:creationId xmlns:a16="http://schemas.microsoft.com/office/drawing/2014/main" id="{A2E60121-DD91-499F-8F16-71D9DB61973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3" y="5754688"/>
            <a:ext cx="15367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25" name="Rectangle 18">
            <a:extLst>
              <a:ext uri="{FF2B5EF4-FFF2-40B4-BE49-F238E27FC236}">
                <a16:creationId xmlns:a16="http://schemas.microsoft.com/office/drawing/2014/main" id="{8D3C1811-0E13-40EA-9961-336CC1102F39}"/>
              </a:ext>
            </a:extLst>
          </p:cNvPr>
          <p:cNvSpPr>
            <a:spLocks noChangeArrowheads="1"/>
          </p:cNvSpPr>
          <p:nvPr/>
        </p:nvSpPr>
        <p:spPr bwMode="auto">
          <a:xfrm>
            <a:off x="6172200" y="6488113"/>
            <a:ext cx="2740025" cy="247650"/>
          </a:xfrm>
          <a:prstGeom prst="rect">
            <a:avLst/>
          </a:prstGeom>
          <a:solidFill>
            <a:schemeClr val="tx1">
              <a:alpha val="52156"/>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rgbClr val="FF0000"/>
              </a:buClr>
              <a:buChar char="•"/>
              <a:defRPr kumimoji="1" sz="3200" b="1">
                <a:solidFill>
                  <a:srgbClr val="FFCC00"/>
                </a:solidFill>
                <a:latin typeface="Arial" panose="020B0604020202020204" pitchFamily="34" charset="0"/>
              </a:defRPr>
            </a:lvl1pPr>
            <a:lvl2pPr marL="742950" indent="-285750">
              <a:spcBef>
                <a:spcPct val="20000"/>
              </a:spcBef>
              <a:buClr>
                <a:srgbClr val="FF0000"/>
              </a:buClr>
              <a:buChar char="•"/>
              <a:defRPr kumimoji="1" sz="2800" b="1">
                <a:solidFill>
                  <a:srgbClr val="FFCC00"/>
                </a:solidFill>
                <a:latin typeface="Arial" panose="020B0604020202020204" pitchFamily="34" charset="0"/>
              </a:defRPr>
            </a:lvl2pPr>
            <a:lvl3pPr marL="1143000" indent="-228600">
              <a:spcBef>
                <a:spcPct val="20000"/>
              </a:spcBef>
              <a:buClr>
                <a:srgbClr val="FF0000"/>
              </a:buClr>
              <a:buChar char="•"/>
              <a:defRPr kumimoji="1" sz="2400" b="1">
                <a:solidFill>
                  <a:srgbClr val="FFCC00"/>
                </a:solidFill>
                <a:latin typeface="Arial" panose="020B0604020202020204" pitchFamily="34" charset="0"/>
              </a:defRPr>
            </a:lvl3pPr>
            <a:lvl4pPr marL="1600200" indent="-228600">
              <a:spcBef>
                <a:spcPct val="20000"/>
              </a:spcBef>
              <a:buClr>
                <a:srgbClr val="FF0000"/>
              </a:buClr>
              <a:buChar char="•"/>
              <a:defRPr kumimoji="1" sz="2000" b="1">
                <a:solidFill>
                  <a:srgbClr val="FFCC00"/>
                </a:solidFill>
                <a:latin typeface="Arial" panose="020B0604020202020204" pitchFamily="34" charset="0"/>
              </a:defRPr>
            </a:lvl4pPr>
            <a:lvl5pPr marL="2057400" indent="-228600">
              <a:spcBef>
                <a:spcPct val="20000"/>
              </a:spcBef>
              <a:buClr>
                <a:srgbClr val="FF0000"/>
              </a:buClr>
              <a:buChar char="•"/>
              <a:defRPr kumimoji="1" sz="2000" b="1">
                <a:solidFill>
                  <a:srgbClr val="FFCC00"/>
                </a:solidFill>
                <a:latin typeface="Arial" panose="020B0604020202020204" pitchFamily="34" charset="0"/>
              </a:defRPr>
            </a:lvl5pPr>
            <a:lvl6pPr marL="25146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6pPr>
            <a:lvl7pPr marL="29718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7pPr>
            <a:lvl8pPr marL="34290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8pPr>
            <a:lvl9pPr marL="38862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r>
              <a:rPr kumimoji="1" lang="en-US" altLang="en-US" sz="1000" b="1" i="0" u="none" strike="noStrike" kern="1200" cap="none" spc="0" normalizeH="0" baseline="0" noProof="0">
                <a:ln>
                  <a:noFill/>
                </a:ln>
                <a:solidFill>
                  <a:srgbClr val="0000CC"/>
                </a:solidFill>
                <a:effectLst/>
                <a:uLnTx/>
                <a:uFillTx/>
                <a:latin typeface="Arial" panose="020B0604020202020204" pitchFamily="34" charset="0"/>
                <a:ea typeface="+mn-ea"/>
                <a:cs typeface="Times New Roman" panose="02020603050405020304" pitchFamily="18" charset="0"/>
              </a:rPr>
              <a:t>Photo Courtesy Tertius de Jager of CoCT</a:t>
            </a:r>
            <a:endParaRPr kumimoji="1" lang="en-GB" altLang="en-US" sz="1000" b="1" i="0" u="none" strike="noStrike" kern="1200" cap="none" spc="0" normalizeH="0" baseline="0" noProof="0">
              <a:ln>
                <a:noFill/>
              </a:ln>
              <a:solidFill>
                <a:srgbClr val="0000CC"/>
              </a:solidFill>
              <a:effectLst/>
              <a:uLnTx/>
              <a:uFillTx/>
              <a:latin typeface="Arial" panose="020B0604020202020204" pitchFamily="34" charset="0"/>
              <a:ea typeface="+mn-ea"/>
              <a:cs typeface="Times New Roman" panose="02020603050405020304" pitchFamily="18" charset="0"/>
            </a:endParaRPr>
          </a:p>
        </p:txBody>
      </p:sp>
    </p:spTree>
  </p:cSld>
  <p:clrMapOvr>
    <a:masterClrMapping/>
  </p:clrMapOvr>
  <p:transition spd="slow">
    <p:pull dir="rd"/>
  </p:transition>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0050" name="Picture 2">
            <a:extLst>
              <a:ext uri="{FF2B5EF4-FFF2-40B4-BE49-F238E27FC236}">
                <a16:creationId xmlns:a16="http://schemas.microsoft.com/office/drawing/2014/main" id="{F6BC32A1-EACA-42F8-864F-36DB171DB3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1455738"/>
            <a:ext cx="9151937" cy="509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1" name="Picture 3">
            <a:extLst>
              <a:ext uri="{FF2B5EF4-FFF2-40B4-BE49-F238E27FC236}">
                <a16:creationId xmlns:a16="http://schemas.microsoft.com/office/drawing/2014/main" id="{3923BBCB-158A-4A7D-8FA2-8C2ACF225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0" y="1878013"/>
            <a:ext cx="8951913"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4" name="Picture 4">
            <a:extLst>
              <a:ext uri="{FF2B5EF4-FFF2-40B4-BE49-F238E27FC236}">
                <a16:creationId xmlns:a16="http://schemas.microsoft.com/office/drawing/2014/main" id="{AE7F3EDE-7913-4AF8-8FCB-8CA9D2EC7EE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913" y="2487613"/>
            <a:ext cx="6208712"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7285" name="Rectangle 5">
            <a:extLst>
              <a:ext uri="{FF2B5EF4-FFF2-40B4-BE49-F238E27FC236}">
                <a16:creationId xmlns:a16="http://schemas.microsoft.com/office/drawing/2014/main" id="{950B949C-44E1-49A9-B2D5-56A8DD40968C}"/>
              </a:ext>
            </a:extLst>
          </p:cNvPr>
          <p:cNvSpPr>
            <a:spLocks noGrp="1" noChangeArrowheads="1"/>
          </p:cNvSpPr>
          <p:nvPr>
            <p:ph type="title"/>
          </p:nvPr>
        </p:nvSpPr>
        <p:spPr>
          <a:xfrm>
            <a:off x="1447800" y="160338"/>
            <a:ext cx="7696200" cy="1143000"/>
          </a:xfrm>
        </p:spPr>
        <p:txBody>
          <a:bodyPr/>
          <a:lstStyle/>
          <a:p>
            <a:pPr>
              <a:defRPr/>
            </a:pPr>
            <a:r>
              <a:rPr lang="en-US" sz="2800" dirty="0">
                <a:latin typeface="+mn-lt"/>
              </a:rPr>
              <a:t>Details for 1220 mm Ø  PRV Chamber</a:t>
            </a:r>
          </a:p>
        </p:txBody>
      </p:sp>
      <p:pic>
        <p:nvPicPr>
          <p:cNvPr id="130054" name="Picture 6">
            <a:extLst>
              <a:ext uri="{FF2B5EF4-FFF2-40B4-BE49-F238E27FC236}">
                <a16:creationId xmlns:a16="http://schemas.microsoft.com/office/drawing/2014/main" id="{364A6AC5-8707-4598-908E-CC60F54761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8575" y="1403350"/>
            <a:ext cx="1517650"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87" name="Picture 7">
            <a:extLst>
              <a:ext uri="{FF2B5EF4-FFF2-40B4-BE49-F238E27FC236}">
                <a16:creationId xmlns:a16="http://schemas.microsoft.com/office/drawing/2014/main" id="{D5A98072-F7A5-4B86-9D65-CB4FE16DA8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4588" y="1274763"/>
            <a:ext cx="271462" cy="4211637"/>
          </a:xfrm>
          <a:prstGeom prst="rect">
            <a:avLst/>
          </a:prstGeom>
          <a:solidFill>
            <a:srgbClr val="FF000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0056" name="AutoShape 8">
            <a:extLst>
              <a:ext uri="{FF2B5EF4-FFF2-40B4-BE49-F238E27FC236}">
                <a16:creationId xmlns:a16="http://schemas.microsoft.com/office/drawing/2014/main" id="{B10C77B9-E908-4C55-BA60-DA3EDF6A89CE}"/>
              </a:ext>
            </a:extLst>
          </p:cNvPr>
          <p:cNvSpPr>
            <a:spLocks noChangeArrowheads="1"/>
          </p:cNvSpPr>
          <p:nvPr/>
        </p:nvSpPr>
        <p:spPr bwMode="auto">
          <a:xfrm rot="-5400000">
            <a:off x="7008018" y="1793082"/>
            <a:ext cx="500063" cy="152400"/>
          </a:xfrm>
          <a:prstGeom prst="leftArrow">
            <a:avLst>
              <a:gd name="adj1" fmla="val 50000"/>
              <a:gd name="adj2" fmla="val 82031"/>
            </a:avLst>
          </a:prstGeom>
          <a:solidFill>
            <a:srgbClr val="FF0000"/>
          </a:solidFill>
          <a:ln w="28575">
            <a:solidFill>
              <a:srgbClr val="FFCC00"/>
            </a:solid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00"/>
              </a:solidFill>
            </a:endParaRPr>
          </a:p>
        </p:txBody>
      </p:sp>
      <p:sp>
        <p:nvSpPr>
          <p:cNvPr id="97289" name="Rectangle 9">
            <a:extLst>
              <a:ext uri="{FF2B5EF4-FFF2-40B4-BE49-F238E27FC236}">
                <a16:creationId xmlns:a16="http://schemas.microsoft.com/office/drawing/2014/main" id="{F308686A-AB17-4193-9148-1085E24CED2C}"/>
              </a:ext>
            </a:extLst>
          </p:cNvPr>
          <p:cNvSpPr>
            <a:spLocks noChangeArrowheads="1"/>
          </p:cNvSpPr>
          <p:nvPr/>
        </p:nvSpPr>
        <p:spPr bwMode="auto">
          <a:xfrm>
            <a:off x="7321550" y="1784350"/>
            <a:ext cx="576263" cy="31686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00"/>
              </a:solidFill>
            </a:endParaRPr>
          </a:p>
        </p:txBody>
      </p:sp>
      <p:pic>
        <p:nvPicPr>
          <p:cNvPr id="97290" name="Picture 10">
            <a:extLst>
              <a:ext uri="{FF2B5EF4-FFF2-40B4-BE49-F238E27FC236}">
                <a16:creationId xmlns:a16="http://schemas.microsoft.com/office/drawing/2014/main" id="{1D4B1371-EEEA-4D33-B829-EF66AC466D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81763" y="1728788"/>
            <a:ext cx="233045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1" name="Picture 11">
            <a:extLst>
              <a:ext uri="{FF2B5EF4-FFF2-40B4-BE49-F238E27FC236}">
                <a16:creationId xmlns:a16="http://schemas.microsoft.com/office/drawing/2014/main" id="{3461AE08-2C37-4DA5-89A1-9F3069808A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15225" y="1274763"/>
            <a:ext cx="250825" cy="4217987"/>
          </a:xfrm>
          <a:prstGeom prst="rect">
            <a:avLst/>
          </a:prstGeom>
          <a:solidFill>
            <a:srgbClr val="FF000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7292" name="Picture 12">
            <a:extLst>
              <a:ext uri="{FF2B5EF4-FFF2-40B4-BE49-F238E27FC236}">
                <a16:creationId xmlns:a16="http://schemas.microsoft.com/office/drawing/2014/main" id="{A19C7BE6-C8B0-4BAD-8889-79B25F140E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65225" y="3036888"/>
            <a:ext cx="221297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3" name="Picture 13">
            <a:extLst>
              <a:ext uri="{FF2B5EF4-FFF2-40B4-BE49-F238E27FC236}">
                <a16:creationId xmlns:a16="http://schemas.microsoft.com/office/drawing/2014/main" id="{4FD7C109-92AE-4882-951E-FCC989518B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96975" y="3873500"/>
            <a:ext cx="2182813"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294" name="Picture 14">
            <a:extLst>
              <a:ext uri="{FF2B5EF4-FFF2-40B4-BE49-F238E27FC236}">
                <a16:creationId xmlns:a16="http://schemas.microsoft.com/office/drawing/2014/main" id="{B7931AC1-7309-40C1-A0ED-DC22D5C722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13638" y="1273175"/>
            <a:ext cx="252412" cy="1976438"/>
          </a:xfrm>
          <a:prstGeom prst="rect">
            <a:avLst/>
          </a:prstGeom>
          <a:solidFill>
            <a:srgbClr val="FF000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7295" name="Picture 15">
            <a:extLst>
              <a:ext uri="{FF2B5EF4-FFF2-40B4-BE49-F238E27FC236}">
                <a16:creationId xmlns:a16="http://schemas.microsoft.com/office/drawing/2014/main" id="{077A4F16-3A18-4CD3-B235-37179A62E1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3906838" y="-739775"/>
            <a:ext cx="301625" cy="6924675"/>
          </a:xfrm>
          <a:prstGeom prst="rect">
            <a:avLst/>
          </a:prstGeom>
          <a:solidFill>
            <a:srgbClr val="FF000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7296" name="Picture 16">
            <a:extLst>
              <a:ext uri="{FF2B5EF4-FFF2-40B4-BE49-F238E27FC236}">
                <a16:creationId xmlns:a16="http://schemas.microsoft.com/office/drawing/2014/main" id="{B7BBF0B1-2414-4B34-ABEA-0F11DE8840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095625" y="2871788"/>
            <a:ext cx="111125" cy="1420812"/>
          </a:xfrm>
          <a:prstGeom prst="rect">
            <a:avLst/>
          </a:prstGeom>
          <a:solidFill>
            <a:srgbClr val="FF000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7297" name="Picture 17">
            <a:extLst>
              <a:ext uri="{FF2B5EF4-FFF2-40B4-BE49-F238E27FC236}">
                <a16:creationId xmlns:a16="http://schemas.microsoft.com/office/drawing/2014/main" id="{BA3DDC13-13E6-460C-A57C-E1C0D6EC7D5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98750" y="2873375"/>
            <a:ext cx="111125" cy="1416050"/>
          </a:xfrm>
          <a:prstGeom prst="rect">
            <a:avLst/>
          </a:prstGeom>
          <a:solidFill>
            <a:srgbClr val="FF000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7298" name="Picture 18">
            <a:extLst>
              <a:ext uri="{FF2B5EF4-FFF2-40B4-BE49-F238E27FC236}">
                <a16:creationId xmlns:a16="http://schemas.microsoft.com/office/drawing/2014/main" id="{B6878BA1-5104-4CED-A3E4-C42B4916D72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9763" y="2873375"/>
            <a:ext cx="111125" cy="1420813"/>
          </a:xfrm>
          <a:prstGeom prst="rect">
            <a:avLst/>
          </a:prstGeom>
          <a:solidFill>
            <a:srgbClr val="FF000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97299" name="Picture 19">
            <a:extLst>
              <a:ext uri="{FF2B5EF4-FFF2-40B4-BE49-F238E27FC236}">
                <a16:creationId xmlns:a16="http://schemas.microsoft.com/office/drawing/2014/main" id="{3858407C-4F65-4D7A-BC9C-5F406E074B4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33525" y="2873375"/>
            <a:ext cx="111125" cy="1420813"/>
          </a:xfrm>
          <a:prstGeom prst="rect">
            <a:avLst/>
          </a:prstGeom>
          <a:solidFill>
            <a:srgbClr val="FF0000">
              <a:alpha val="43921"/>
            </a:srgbClr>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2" name="Group 20">
            <a:extLst>
              <a:ext uri="{FF2B5EF4-FFF2-40B4-BE49-F238E27FC236}">
                <a16:creationId xmlns:a16="http://schemas.microsoft.com/office/drawing/2014/main" id="{78B76285-EC0A-4284-8B0C-E0C9DAF5C5CE}"/>
              </a:ext>
            </a:extLst>
          </p:cNvPr>
          <p:cNvGrpSpPr>
            <a:grpSpLocks/>
          </p:cNvGrpSpPr>
          <p:nvPr/>
        </p:nvGrpSpPr>
        <p:grpSpPr bwMode="auto">
          <a:xfrm>
            <a:off x="1535113" y="4284663"/>
            <a:ext cx="1668462" cy="649287"/>
            <a:chOff x="951" y="2555"/>
            <a:chExt cx="1051" cy="409"/>
          </a:xfrm>
        </p:grpSpPr>
        <p:sp>
          <p:nvSpPr>
            <p:cNvPr id="130079" name="Rectangle 21">
              <a:extLst>
                <a:ext uri="{FF2B5EF4-FFF2-40B4-BE49-F238E27FC236}">
                  <a16:creationId xmlns:a16="http://schemas.microsoft.com/office/drawing/2014/main" id="{ECBBCC2B-5377-4C2A-9B73-FF459F597C62}"/>
                </a:ext>
              </a:extLst>
            </p:cNvPr>
            <p:cNvSpPr>
              <a:spLocks noChangeArrowheads="1"/>
            </p:cNvSpPr>
            <p:nvPr/>
          </p:nvSpPr>
          <p:spPr bwMode="auto">
            <a:xfrm>
              <a:off x="951" y="2555"/>
              <a:ext cx="70" cy="409"/>
            </a:xfrm>
            <a:prstGeom prst="rect">
              <a:avLst/>
            </a:prstGeom>
            <a:solidFill>
              <a:srgbClr val="00FFFF">
                <a:alpha val="6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00"/>
                </a:solidFill>
              </a:endParaRPr>
            </a:p>
          </p:txBody>
        </p:sp>
        <p:sp>
          <p:nvSpPr>
            <p:cNvPr id="130080" name="Rectangle 22">
              <a:extLst>
                <a:ext uri="{FF2B5EF4-FFF2-40B4-BE49-F238E27FC236}">
                  <a16:creationId xmlns:a16="http://schemas.microsoft.com/office/drawing/2014/main" id="{C9ED0C65-3B1F-490A-B406-03C5C43AB8CD}"/>
                </a:ext>
              </a:extLst>
            </p:cNvPr>
            <p:cNvSpPr>
              <a:spLocks noChangeArrowheads="1"/>
            </p:cNvSpPr>
            <p:nvPr/>
          </p:nvSpPr>
          <p:spPr bwMode="auto">
            <a:xfrm>
              <a:off x="1190" y="2558"/>
              <a:ext cx="70" cy="404"/>
            </a:xfrm>
            <a:prstGeom prst="rect">
              <a:avLst/>
            </a:prstGeom>
            <a:solidFill>
              <a:srgbClr val="00FFFF">
                <a:alpha val="6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00"/>
                </a:solidFill>
              </a:endParaRPr>
            </a:p>
          </p:txBody>
        </p:sp>
        <p:sp>
          <p:nvSpPr>
            <p:cNvPr id="130081" name="Rectangle 23">
              <a:extLst>
                <a:ext uri="{FF2B5EF4-FFF2-40B4-BE49-F238E27FC236}">
                  <a16:creationId xmlns:a16="http://schemas.microsoft.com/office/drawing/2014/main" id="{AF978EE9-9378-4AFC-A84C-A0D63D8823FB}"/>
                </a:ext>
              </a:extLst>
            </p:cNvPr>
            <p:cNvSpPr>
              <a:spLocks noChangeArrowheads="1"/>
            </p:cNvSpPr>
            <p:nvPr/>
          </p:nvSpPr>
          <p:spPr bwMode="auto">
            <a:xfrm>
              <a:off x="1687" y="2556"/>
              <a:ext cx="70" cy="406"/>
            </a:xfrm>
            <a:prstGeom prst="rect">
              <a:avLst/>
            </a:prstGeom>
            <a:solidFill>
              <a:srgbClr val="00FFFF">
                <a:alpha val="6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00"/>
                </a:solidFill>
              </a:endParaRPr>
            </a:p>
          </p:txBody>
        </p:sp>
        <p:sp>
          <p:nvSpPr>
            <p:cNvPr id="130082" name="Rectangle 24">
              <a:extLst>
                <a:ext uri="{FF2B5EF4-FFF2-40B4-BE49-F238E27FC236}">
                  <a16:creationId xmlns:a16="http://schemas.microsoft.com/office/drawing/2014/main" id="{B4428433-39D1-4E93-8EC6-0164834A1EE5}"/>
                </a:ext>
              </a:extLst>
            </p:cNvPr>
            <p:cNvSpPr>
              <a:spLocks noChangeArrowheads="1"/>
            </p:cNvSpPr>
            <p:nvPr/>
          </p:nvSpPr>
          <p:spPr bwMode="auto">
            <a:xfrm>
              <a:off x="1932" y="2559"/>
              <a:ext cx="70" cy="402"/>
            </a:xfrm>
            <a:prstGeom prst="rect">
              <a:avLst/>
            </a:prstGeom>
            <a:solidFill>
              <a:srgbClr val="00FFFF">
                <a:alpha val="6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rgbClr val="000000"/>
                </a:solidFill>
              </a:endParaRPr>
            </a:p>
          </p:txBody>
        </p:sp>
      </p:grpSp>
      <p:pic>
        <p:nvPicPr>
          <p:cNvPr id="97305" name="Picture 25">
            <a:extLst>
              <a:ext uri="{FF2B5EF4-FFF2-40B4-BE49-F238E27FC236}">
                <a16:creationId xmlns:a16="http://schemas.microsoft.com/office/drawing/2014/main" id="{7E9A52CF-39BF-4A1D-BADA-8A28245F46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00938" y="3549650"/>
            <a:ext cx="266700" cy="1936750"/>
          </a:xfrm>
          <a:prstGeom prst="rect">
            <a:avLst/>
          </a:prstGeom>
          <a:solidFill>
            <a:srgbClr val="00FFFF">
              <a:alpha val="50980"/>
            </a:srgb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7306" name="Freeform 26">
            <a:extLst>
              <a:ext uri="{FF2B5EF4-FFF2-40B4-BE49-F238E27FC236}">
                <a16:creationId xmlns:a16="http://schemas.microsoft.com/office/drawing/2014/main" id="{E63ECA11-0DCB-435F-923D-2AD3915EF6E5}"/>
              </a:ext>
            </a:extLst>
          </p:cNvPr>
          <p:cNvSpPr>
            <a:spLocks/>
          </p:cNvSpPr>
          <p:nvPr/>
        </p:nvSpPr>
        <p:spPr bwMode="auto">
          <a:xfrm>
            <a:off x="492125" y="3916363"/>
            <a:ext cx="7019925" cy="1285875"/>
          </a:xfrm>
          <a:custGeom>
            <a:avLst/>
            <a:gdLst>
              <a:gd name="T0" fmla="*/ 2147483647 w 4336"/>
              <a:gd name="T1" fmla="*/ 2147483647 h 810"/>
              <a:gd name="T2" fmla="*/ 2147483647 w 4336"/>
              <a:gd name="T3" fmla="*/ 0 h 810"/>
              <a:gd name="T4" fmla="*/ 2147483647 w 4336"/>
              <a:gd name="T5" fmla="*/ 2147483647 h 810"/>
              <a:gd name="T6" fmla="*/ 2147483647 w 4336"/>
              <a:gd name="T7" fmla="*/ 2147483647 h 810"/>
              <a:gd name="T8" fmla="*/ 2147483647 w 4336"/>
              <a:gd name="T9" fmla="*/ 2147483647 h 810"/>
              <a:gd name="T10" fmla="*/ 2147483647 w 4336"/>
              <a:gd name="T11" fmla="*/ 2147483647 h 810"/>
              <a:gd name="T12" fmla="*/ 0 w 4336"/>
              <a:gd name="T13" fmla="*/ 2147483647 h 810"/>
              <a:gd name="T14" fmla="*/ 2147483647 w 4336"/>
              <a:gd name="T15" fmla="*/ 2147483647 h 810"/>
              <a:gd name="T16" fmla="*/ 2147483647 w 4336"/>
              <a:gd name="T17" fmla="*/ 2147483647 h 810"/>
              <a:gd name="T18" fmla="*/ 2147483647 w 4336"/>
              <a:gd name="T19" fmla="*/ 2147483647 h 810"/>
              <a:gd name="T20" fmla="*/ 2147483647 w 4336"/>
              <a:gd name="T21" fmla="*/ 2147483647 h 810"/>
              <a:gd name="T22" fmla="*/ 2147483647 w 4336"/>
              <a:gd name="T23" fmla="*/ 2147483647 h 810"/>
              <a:gd name="T24" fmla="*/ 2147483647 w 4336"/>
              <a:gd name="T25" fmla="*/ 2147483647 h 810"/>
              <a:gd name="T26" fmla="*/ 2147483647 w 4336"/>
              <a:gd name="T27" fmla="*/ 2147483647 h 810"/>
              <a:gd name="T28" fmla="*/ 2147483647 w 4336"/>
              <a:gd name="T29" fmla="*/ 2147483647 h 81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36"/>
              <a:gd name="T46" fmla="*/ 0 h 810"/>
              <a:gd name="T47" fmla="*/ 4336 w 4336"/>
              <a:gd name="T48" fmla="*/ 810 h 81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36" h="810">
                <a:moveTo>
                  <a:pt x="4336" y="2"/>
                </a:moveTo>
                <a:lnTo>
                  <a:pt x="3408" y="0"/>
                </a:lnTo>
                <a:lnTo>
                  <a:pt x="3217" y="87"/>
                </a:lnTo>
                <a:lnTo>
                  <a:pt x="3140" y="164"/>
                </a:lnTo>
                <a:lnTo>
                  <a:pt x="2727" y="576"/>
                </a:lnTo>
                <a:lnTo>
                  <a:pt x="2592" y="638"/>
                </a:lnTo>
                <a:lnTo>
                  <a:pt x="0" y="637"/>
                </a:lnTo>
                <a:lnTo>
                  <a:pt x="1" y="810"/>
                </a:lnTo>
                <a:lnTo>
                  <a:pt x="2629" y="810"/>
                </a:lnTo>
                <a:lnTo>
                  <a:pt x="2817" y="723"/>
                </a:lnTo>
                <a:lnTo>
                  <a:pt x="3250" y="274"/>
                </a:lnTo>
                <a:lnTo>
                  <a:pt x="3303" y="219"/>
                </a:lnTo>
                <a:lnTo>
                  <a:pt x="3439" y="156"/>
                </a:lnTo>
                <a:lnTo>
                  <a:pt x="4336" y="154"/>
                </a:lnTo>
                <a:lnTo>
                  <a:pt x="4336" y="2"/>
                </a:lnTo>
                <a:close/>
              </a:path>
            </a:pathLst>
          </a:custGeom>
          <a:solidFill>
            <a:srgbClr val="00FFFF">
              <a:alpha val="50980"/>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7307" name="Freeform 27">
            <a:extLst>
              <a:ext uri="{FF2B5EF4-FFF2-40B4-BE49-F238E27FC236}">
                <a16:creationId xmlns:a16="http://schemas.microsoft.com/office/drawing/2014/main" id="{626732D2-9096-49B6-872C-C3AB56D51CDA}"/>
              </a:ext>
            </a:extLst>
          </p:cNvPr>
          <p:cNvSpPr>
            <a:spLocks/>
          </p:cNvSpPr>
          <p:nvPr/>
        </p:nvSpPr>
        <p:spPr bwMode="auto">
          <a:xfrm>
            <a:off x="7766050" y="1828800"/>
            <a:ext cx="971550" cy="2522538"/>
          </a:xfrm>
          <a:custGeom>
            <a:avLst/>
            <a:gdLst>
              <a:gd name="T0" fmla="*/ 2147483647 w 207"/>
              <a:gd name="T1" fmla="*/ 2147483647 h 517"/>
              <a:gd name="T2" fmla="*/ 2147483647 w 207"/>
              <a:gd name="T3" fmla="*/ 2147483647 h 517"/>
              <a:gd name="T4" fmla="*/ 2147483647 w 207"/>
              <a:gd name="T5" fmla="*/ 2147483647 h 517"/>
              <a:gd name="T6" fmla="*/ 2147483647 w 207"/>
              <a:gd name="T7" fmla="*/ 2147483647 h 517"/>
              <a:gd name="T8" fmla="*/ 2147483647 w 207"/>
              <a:gd name="T9" fmla="*/ 2147483647 h 517"/>
              <a:gd name="T10" fmla="*/ 2147483647 w 207"/>
              <a:gd name="T11" fmla="*/ 0 h 517"/>
              <a:gd name="T12" fmla="*/ 2147483647 w 207"/>
              <a:gd name="T13" fmla="*/ 0 h 517"/>
              <a:gd name="T14" fmla="*/ 2147483647 w 207"/>
              <a:gd name="T15" fmla="*/ 2147483647 h 517"/>
              <a:gd name="T16" fmla="*/ 2147483647 w 207"/>
              <a:gd name="T17" fmla="*/ 2147483647 h 517"/>
              <a:gd name="T18" fmla="*/ 2147483647 w 207"/>
              <a:gd name="T19" fmla="*/ 2147483647 h 517"/>
              <a:gd name="T20" fmla="*/ 2147483647 w 207"/>
              <a:gd name="T21" fmla="*/ 2147483647 h 517"/>
              <a:gd name="T22" fmla="*/ 0 w 207"/>
              <a:gd name="T23" fmla="*/ 2147483647 h 517"/>
              <a:gd name="T24" fmla="*/ 0 w 207"/>
              <a:gd name="T25" fmla="*/ 2147483647 h 517"/>
              <a:gd name="T26" fmla="*/ 2147483647 w 207"/>
              <a:gd name="T27" fmla="*/ 2147483647 h 517"/>
              <a:gd name="T28" fmla="*/ 2147483647 w 207"/>
              <a:gd name="T29" fmla="*/ 2147483647 h 5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7"/>
              <a:gd name="T46" fmla="*/ 0 h 517"/>
              <a:gd name="T47" fmla="*/ 207 w 207"/>
              <a:gd name="T48" fmla="*/ 517 h 5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7" h="517">
                <a:moveTo>
                  <a:pt x="42" y="191"/>
                </a:moveTo>
                <a:lnTo>
                  <a:pt x="53" y="191"/>
                </a:lnTo>
                <a:lnTo>
                  <a:pt x="53" y="502"/>
                </a:lnTo>
                <a:lnTo>
                  <a:pt x="180" y="502"/>
                </a:lnTo>
                <a:cubicBezTo>
                  <a:pt x="187" y="503"/>
                  <a:pt x="194" y="497"/>
                  <a:pt x="194" y="489"/>
                </a:cubicBezTo>
                <a:cubicBezTo>
                  <a:pt x="194" y="489"/>
                  <a:pt x="194" y="1"/>
                  <a:pt x="194" y="0"/>
                </a:cubicBezTo>
                <a:lnTo>
                  <a:pt x="207" y="0"/>
                </a:lnTo>
                <a:cubicBezTo>
                  <a:pt x="207" y="1"/>
                  <a:pt x="207" y="489"/>
                  <a:pt x="207" y="489"/>
                </a:cubicBezTo>
                <a:cubicBezTo>
                  <a:pt x="207" y="501"/>
                  <a:pt x="196" y="515"/>
                  <a:pt x="185" y="517"/>
                </a:cubicBezTo>
                <a:lnTo>
                  <a:pt x="53" y="517"/>
                </a:lnTo>
                <a:lnTo>
                  <a:pt x="42" y="517"/>
                </a:lnTo>
                <a:lnTo>
                  <a:pt x="0" y="517"/>
                </a:lnTo>
                <a:lnTo>
                  <a:pt x="0" y="502"/>
                </a:lnTo>
                <a:lnTo>
                  <a:pt x="42" y="502"/>
                </a:lnTo>
                <a:lnTo>
                  <a:pt x="42" y="191"/>
                </a:lnTo>
                <a:close/>
              </a:path>
            </a:pathLst>
          </a:custGeom>
          <a:solidFill>
            <a:srgbClr val="00FFFF">
              <a:alpha val="65097"/>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pic>
        <p:nvPicPr>
          <p:cNvPr id="97308" name="Picture 28">
            <a:extLst>
              <a:ext uri="{FF2B5EF4-FFF2-40B4-BE49-F238E27FC236}">
                <a16:creationId xmlns:a16="http://schemas.microsoft.com/office/drawing/2014/main" id="{D1103A01-FB7B-4226-86C1-7615E01B93F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73213" y="2649538"/>
            <a:ext cx="4679950" cy="15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309" name="Picture 29">
            <a:extLst>
              <a:ext uri="{FF2B5EF4-FFF2-40B4-BE49-F238E27FC236}">
                <a16:creationId xmlns:a16="http://schemas.microsoft.com/office/drawing/2014/main" id="{79AE8A4E-6D54-4A15-B4AC-A54E1F20602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40675" y="3305175"/>
            <a:ext cx="85725"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310" name="Picture 30">
            <a:extLst>
              <a:ext uri="{FF2B5EF4-FFF2-40B4-BE49-F238E27FC236}">
                <a16:creationId xmlns:a16="http://schemas.microsoft.com/office/drawing/2014/main" id="{EB4B48A5-B9E9-4A5E-90D3-32ABBA4F9CE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12850" y="4370388"/>
            <a:ext cx="4333875"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311" name="Picture 31">
            <a:extLst>
              <a:ext uri="{FF2B5EF4-FFF2-40B4-BE49-F238E27FC236}">
                <a16:creationId xmlns:a16="http://schemas.microsoft.com/office/drawing/2014/main" id="{B56F2524-942B-43C6-AF38-8D6B909FE91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58088" y="3657600"/>
            <a:ext cx="1397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312" name="Picture 32">
            <a:extLst>
              <a:ext uri="{FF2B5EF4-FFF2-40B4-BE49-F238E27FC236}">
                <a16:creationId xmlns:a16="http://schemas.microsoft.com/office/drawing/2014/main" id="{75FC76B3-5F96-4DCB-B2C9-17EC072CCCF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910513" y="1354138"/>
            <a:ext cx="120808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77" name="Picture 5" descr="Figure 13.gif">
            <a:extLst>
              <a:ext uri="{FF2B5EF4-FFF2-40B4-BE49-F238E27FC236}">
                <a16:creationId xmlns:a16="http://schemas.microsoft.com/office/drawing/2014/main" id="{8F99842A-78DE-4A65-B3A8-18E0634CAB26}"/>
              </a:ext>
            </a:extLst>
          </p:cNvPr>
          <p:cNvPicPr>
            <a:picLocks noChangeAspect="1"/>
          </p:cNvPicPr>
          <p:nvPr/>
        </p:nvPicPr>
        <p:blipFill>
          <a:blip r:embed="rId15">
            <a:extLst>
              <a:ext uri="{28A0092B-C50C-407E-A947-70E740481C1C}">
                <a14:useLocalDpi xmlns:a14="http://schemas.microsoft.com/office/drawing/2010/main" val="0"/>
              </a:ext>
            </a:extLst>
          </a:blip>
          <a:srcRect r="-40" b="-116"/>
          <a:stretch>
            <a:fillRect/>
          </a:stretch>
        </p:blipFill>
        <p:spPr bwMode="auto">
          <a:xfrm>
            <a:off x="0" y="0"/>
            <a:ext cx="1811338" cy="131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78" name="Picture 33" descr="Figure 14.gif">
            <a:extLst>
              <a:ext uri="{FF2B5EF4-FFF2-40B4-BE49-F238E27FC236}">
                <a16:creationId xmlns:a16="http://schemas.microsoft.com/office/drawing/2014/main" id="{9D1B887D-4A68-431A-8D58-0F2387BCA11D}"/>
              </a:ext>
            </a:extLst>
          </p:cNvPr>
          <p:cNvPicPr>
            <a:picLocks noChangeAspect="1"/>
          </p:cNvPicPr>
          <p:nvPr/>
        </p:nvPicPr>
        <p:blipFill>
          <a:blip r:embed="rId16">
            <a:extLst>
              <a:ext uri="{28A0092B-C50C-407E-A947-70E740481C1C}">
                <a14:useLocalDpi xmlns:a14="http://schemas.microsoft.com/office/drawing/2010/main" val="0"/>
              </a:ext>
            </a:extLst>
          </a:blip>
          <a:srcRect r="-8"/>
          <a:stretch>
            <a:fillRect/>
          </a:stretch>
        </p:blipFill>
        <p:spPr bwMode="auto">
          <a:xfrm>
            <a:off x="0" y="5715000"/>
            <a:ext cx="1216025"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repeatCount="indefinite" fill="remove" nodeType="withEffect">
                                  <p:stCondLst>
                                    <p:cond delay="0"/>
                                  </p:stCondLst>
                                  <p:childTnLst>
                                    <p:set>
                                      <p:cBhvr>
                                        <p:cTn id="6" dur="1" fill="hold">
                                          <p:stCondLst>
                                            <p:cond delay="0"/>
                                          </p:stCondLst>
                                        </p:cTn>
                                        <p:tgtEl>
                                          <p:spTgt spid="97287"/>
                                        </p:tgtEl>
                                        <p:attrNameLst>
                                          <p:attrName>style.visibility</p:attrName>
                                        </p:attrNameLst>
                                      </p:cBhvr>
                                      <p:to>
                                        <p:strVal val="visible"/>
                                      </p:to>
                                    </p:set>
                                    <p:animEffect transition="in" filter="wipe(up)">
                                      <p:cBhvr>
                                        <p:cTn id="7" dur="2000"/>
                                        <p:tgtEl>
                                          <p:spTgt spid="97287"/>
                                        </p:tgtEl>
                                      </p:cBhvr>
                                    </p:animEffect>
                                  </p:childTnLst>
                                  <p:subTnLst>
                                    <p:set>
                                      <p:cBhvr override="childStyle">
                                        <p:cTn dur="1" fill="hold" display="0" masterRel="nextClick" afterEffect="1"/>
                                        <p:tgtEl>
                                          <p:spTgt spid="97287"/>
                                        </p:tgtEl>
                                        <p:attrNameLst>
                                          <p:attrName>style.visibility</p:attrName>
                                        </p:attrNameLst>
                                      </p:cBhvr>
                                      <p:to>
                                        <p:strVal val="hidden"/>
                                      </p:to>
                                    </p:set>
                                  </p:subTnLst>
                                </p:cTn>
                              </p:par>
                              <p:par>
                                <p:cTn id="8" presetID="22" presetClass="entr" presetSubtype="1" repeatCount="indefinite" fill="remove" nodeType="withEffect">
                                  <p:stCondLst>
                                    <p:cond delay="0"/>
                                  </p:stCondLst>
                                  <p:childTnLst>
                                    <p:set>
                                      <p:cBhvr>
                                        <p:cTn id="9" dur="1" fill="hold">
                                          <p:stCondLst>
                                            <p:cond delay="0"/>
                                          </p:stCondLst>
                                        </p:cTn>
                                        <p:tgtEl>
                                          <p:spTgt spid="97291"/>
                                        </p:tgtEl>
                                        <p:attrNameLst>
                                          <p:attrName>style.visibility</p:attrName>
                                        </p:attrNameLst>
                                      </p:cBhvr>
                                      <p:to>
                                        <p:strVal val="visible"/>
                                      </p:to>
                                    </p:set>
                                    <p:animEffect transition="in" filter="wipe(up)">
                                      <p:cBhvr>
                                        <p:cTn id="10" dur="2000"/>
                                        <p:tgtEl>
                                          <p:spTgt spid="97291"/>
                                        </p:tgtEl>
                                      </p:cBhvr>
                                    </p:animEffect>
                                  </p:childTnLst>
                                  <p:subTnLst>
                                    <p:set>
                                      <p:cBhvr override="childStyle">
                                        <p:cTn dur="1" fill="hold" display="0" masterRel="nextClick" afterEffect="1"/>
                                        <p:tgtEl>
                                          <p:spTgt spid="97291"/>
                                        </p:tgtEl>
                                        <p:attrNameLst>
                                          <p:attrName>style.visibility</p:attrName>
                                        </p:attrNameLst>
                                      </p:cBhvr>
                                      <p:to>
                                        <p:strVal val="hidden"/>
                                      </p:to>
                                    </p:set>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728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97290"/>
                                        </p:tgtEl>
                                        <p:attrNameLst>
                                          <p:attrName>style.visibility</p:attrName>
                                        </p:attrNameLst>
                                      </p:cBhvr>
                                      <p:to>
                                        <p:strVal val="visible"/>
                                      </p:to>
                                    </p:set>
                                    <p:anim calcmode="lin" valueType="num">
                                      <p:cBhvr additive="base">
                                        <p:cTn id="19" dur="2000" fill="hold"/>
                                        <p:tgtEl>
                                          <p:spTgt spid="97290"/>
                                        </p:tgtEl>
                                        <p:attrNameLst>
                                          <p:attrName>ppt_x</p:attrName>
                                        </p:attrNameLst>
                                      </p:cBhvr>
                                      <p:tavLst>
                                        <p:tav tm="0">
                                          <p:val>
                                            <p:strVal val="#ppt_x"/>
                                          </p:val>
                                        </p:tav>
                                        <p:tav tm="100000">
                                          <p:val>
                                            <p:strVal val="#ppt_x"/>
                                          </p:val>
                                        </p:tav>
                                      </p:tavLst>
                                    </p:anim>
                                    <p:anim calcmode="lin" valueType="num">
                                      <p:cBhvr additive="base">
                                        <p:cTn id="20" dur="2000" fill="hold"/>
                                        <p:tgtEl>
                                          <p:spTgt spid="97290"/>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4" fill="hold" nodeType="clickEffect">
                                  <p:stCondLst>
                                    <p:cond delay="0"/>
                                  </p:stCondLst>
                                  <p:childTnLst>
                                    <p:set>
                                      <p:cBhvr>
                                        <p:cTn id="24" dur="1" fill="hold">
                                          <p:stCondLst>
                                            <p:cond delay="0"/>
                                          </p:stCondLst>
                                        </p:cTn>
                                        <p:tgtEl>
                                          <p:spTgt spid="97284"/>
                                        </p:tgtEl>
                                        <p:attrNameLst>
                                          <p:attrName>style.visibility</p:attrName>
                                        </p:attrNameLst>
                                      </p:cBhvr>
                                      <p:to>
                                        <p:strVal val="visible"/>
                                      </p:to>
                                    </p:set>
                                    <p:animEffect transition="in" filter="wipe(down)">
                                      <p:cBhvr>
                                        <p:cTn id="25" dur="2000"/>
                                        <p:tgtEl>
                                          <p:spTgt spid="9728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97292"/>
                                        </p:tgtEl>
                                        <p:attrNameLst>
                                          <p:attrName>style.visibility</p:attrName>
                                        </p:attrNameLst>
                                      </p:cBhvr>
                                      <p:to>
                                        <p:strVal val="visible"/>
                                      </p:to>
                                    </p:set>
                                    <p:anim calcmode="lin" valueType="num">
                                      <p:cBhvr additive="base">
                                        <p:cTn id="30" dur="2000" fill="hold"/>
                                        <p:tgtEl>
                                          <p:spTgt spid="97292"/>
                                        </p:tgtEl>
                                        <p:attrNameLst>
                                          <p:attrName>ppt_x</p:attrName>
                                        </p:attrNameLst>
                                      </p:cBhvr>
                                      <p:tavLst>
                                        <p:tav tm="0">
                                          <p:val>
                                            <p:strVal val="#ppt_x"/>
                                          </p:val>
                                        </p:tav>
                                        <p:tav tm="100000">
                                          <p:val>
                                            <p:strVal val="#ppt_x"/>
                                          </p:val>
                                        </p:tav>
                                      </p:tavLst>
                                    </p:anim>
                                    <p:anim calcmode="lin" valueType="num">
                                      <p:cBhvr additive="base">
                                        <p:cTn id="31" dur="2000" fill="hold"/>
                                        <p:tgtEl>
                                          <p:spTgt spid="97292"/>
                                        </p:tgtEl>
                                        <p:attrNameLst>
                                          <p:attrName>ppt_y</p:attrName>
                                        </p:attrNameLst>
                                      </p:cBhvr>
                                      <p:tavLst>
                                        <p:tav tm="0">
                                          <p:val>
                                            <p:strVal val="1+#ppt_h/2"/>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97293"/>
                                        </p:tgtEl>
                                        <p:attrNameLst>
                                          <p:attrName>style.visibility</p:attrName>
                                        </p:attrNameLst>
                                      </p:cBhvr>
                                      <p:to>
                                        <p:strVal val="visible"/>
                                      </p:to>
                                    </p:set>
                                    <p:anim calcmode="lin" valueType="num">
                                      <p:cBhvr additive="base">
                                        <p:cTn id="34" dur="500" fill="hold"/>
                                        <p:tgtEl>
                                          <p:spTgt spid="97293"/>
                                        </p:tgtEl>
                                        <p:attrNameLst>
                                          <p:attrName>ppt_x</p:attrName>
                                        </p:attrNameLst>
                                      </p:cBhvr>
                                      <p:tavLst>
                                        <p:tav tm="0">
                                          <p:val>
                                            <p:strVal val="1+#ppt_w/2"/>
                                          </p:val>
                                        </p:tav>
                                        <p:tav tm="100000">
                                          <p:val>
                                            <p:strVal val="#ppt_x"/>
                                          </p:val>
                                        </p:tav>
                                      </p:tavLst>
                                    </p:anim>
                                    <p:anim calcmode="lin" valueType="num">
                                      <p:cBhvr additive="base">
                                        <p:cTn id="35" dur="500" fill="hold"/>
                                        <p:tgtEl>
                                          <p:spTgt spid="97293"/>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2" repeatCount="indefinite" fill="hold" nodeType="clickEffect">
                                  <p:stCondLst>
                                    <p:cond delay="0"/>
                                  </p:stCondLst>
                                  <p:childTnLst>
                                    <p:set>
                                      <p:cBhvr>
                                        <p:cTn id="39" dur="1" fill="hold">
                                          <p:stCondLst>
                                            <p:cond delay="0"/>
                                          </p:stCondLst>
                                        </p:cTn>
                                        <p:tgtEl>
                                          <p:spTgt spid="97295"/>
                                        </p:tgtEl>
                                        <p:attrNameLst>
                                          <p:attrName>style.visibility</p:attrName>
                                        </p:attrNameLst>
                                      </p:cBhvr>
                                      <p:to>
                                        <p:strVal val="visible"/>
                                      </p:to>
                                    </p:set>
                                    <p:animEffect transition="in" filter="wipe(right)">
                                      <p:cBhvr>
                                        <p:cTn id="40" dur="2000"/>
                                        <p:tgtEl>
                                          <p:spTgt spid="97295"/>
                                        </p:tgtEl>
                                      </p:cBhvr>
                                    </p:animEffect>
                                  </p:childTnLst>
                                </p:cTn>
                              </p:par>
                              <p:par>
                                <p:cTn id="41" presetID="1" presetClass="entr" presetSubtype="0" fill="hold" nodeType="withEffect">
                                  <p:stCondLst>
                                    <p:cond delay="0"/>
                                  </p:stCondLst>
                                  <p:childTnLst>
                                    <p:set>
                                      <p:cBhvr>
                                        <p:cTn id="42" dur="1" fill="hold">
                                          <p:stCondLst>
                                            <p:cond delay="0"/>
                                          </p:stCondLst>
                                        </p:cTn>
                                        <p:tgtEl>
                                          <p:spTgt spid="97308"/>
                                        </p:tgtEl>
                                        <p:attrNameLst>
                                          <p:attrName>style.visibility</p:attrName>
                                        </p:attrNameLst>
                                      </p:cBhvr>
                                      <p:to>
                                        <p:strVal val="visible"/>
                                      </p:to>
                                    </p:set>
                                  </p:childTnLst>
                                </p:cTn>
                              </p:par>
                              <p:par>
                                <p:cTn id="43" presetID="22" presetClass="entr" presetSubtype="1" fill="hold" nodeType="withEffect">
                                  <p:stCondLst>
                                    <p:cond delay="0"/>
                                  </p:stCondLst>
                                  <p:childTnLst>
                                    <p:set>
                                      <p:cBhvr>
                                        <p:cTn id="44" dur="1" fill="hold">
                                          <p:stCondLst>
                                            <p:cond delay="0"/>
                                          </p:stCondLst>
                                        </p:cTn>
                                        <p:tgtEl>
                                          <p:spTgt spid="97294"/>
                                        </p:tgtEl>
                                        <p:attrNameLst>
                                          <p:attrName>style.visibility</p:attrName>
                                        </p:attrNameLst>
                                      </p:cBhvr>
                                      <p:to>
                                        <p:strVal val="visible"/>
                                      </p:to>
                                    </p:set>
                                    <p:animEffect transition="in" filter="wipe(up)">
                                      <p:cBhvr>
                                        <p:cTn id="45" dur="1000"/>
                                        <p:tgtEl>
                                          <p:spTgt spid="97294"/>
                                        </p:tgtEl>
                                      </p:cBhvr>
                                    </p:animEffect>
                                  </p:childTnLst>
                                </p:cTn>
                              </p:par>
                            </p:childTnLst>
                          </p:cTn>
                        </p:par>
                        <p:par>
                          <p:cTn id="46" fill="hold" nodeType="afterGroup">
                            <p:stCondLst>
                              <p:cond delay="2000"/>
                            </p:stCondLst>
                            <p:childTnLst>
                              <p:par>
                                <p:cTn id="47" presetID="22" presetClass="entr" presetSubtype="1" repeatCount="indefinite" fill="hold" nodeType="afterEffect">
                                  <p:stCondLst>
                                    <p:cond delay="0"/>
                                  </p:stCondLst>
                                  <p:childTnLst>
                                    <p:set>
                                      <p:cBhvr>
                                        <p:cTn id="48" dur="1" fill="hold">
                                          <p:stCondLst>
                                            <p:cond delay="0"/>
                                          </p:stCondLst>
                                        </p:cTn>
                                        <p:tgtEl>
                                          <p:spTgt spid="97296"/>
                                        </p:tgtEl>
                                        <p:attrNameLst>
                                          <p:attrName>style.visibility</p:attrName>
                                        </p:attrNameLst>
                                      </p:cBhvr>
                                      <p:to>
                                        <p:strVal val="visible"/>
                                      </p:to>
                                    </p:set>
                                    <p:animEffect transition="in" filter="wipe(up)">
                                      <p:cBhvr>
                                        <p:cTn id="49" dur="2000"/>
                                        <p:tgtEl>
                                          <p:spTgt spid="97296"/>
                                        </p:tgtEl>
                                      </p:cBhvr>
                                    </p:animEffect>
                                  </p:childTnLst>
                                </p:cTn>
                              </p:par>
                              <p:par>
                                <p:cTn id="50" presetID="22" presetClass="entr" presetSubtype="1" repeatCount="indefinite" fill="hold" nodeType="withEffect">
                                  <p:stCondLst>
                                    <p:cond delay="0"/>
                                  </p:stCondLst>
                                  <p:childTnLst>
                                    <p:set>
                                      <p:cBhvr>
                                        <p:cTn id="51" dur="1" fill="hold">
                                          <p:stCondLst>
                                            <p:cond delay="0"/>
                                          </p:stCondLst>
                                        </p:cTn>
                                        <p:tgtEl>
                                          <p:spTgt spid="97297"/>
                                        </p:tgtEl>
                                        <p:attrNameLst>
                                          <p:attrName>style.visibility</p:attrName>
                                        </p:attrNameLst>
                                      </p:cBhvr>
                                      <p:to>
                                        <p:strVal val="visible"/>
                                      </p:to>
                                    </p:set>
                                    <p:animEffect transition="in" filter="wipe(up)">
                                      <p:cBhvr>
                                        <p:cTn id="52" dur="2000"/>
                                        <p:tgtEl>
                                          <p:spTgt spid="97297"/>
                                        </p:tgtEl>
                                      </p:cBhvr>
                                    </p:animEffect>
                                  </p:childTnLst>
                                </p:cTn>
                              </p:par>
                              <p:par>
                                <p:cTn id="53" presetID="22" presetClass="entr" presetSubtype="1" repeatCount="indefinite" fill="hold" nodeType="withEffect">
                                  <p:stCondLst>
                                    <p:cond delay="0"/>
                                  </p:stCondLst>
                                  <p:childTnLst>
                                    <p:set>
                                      <p:cBhvr>
                                        <p:cTn id="54" dur="1" fill="hold">
                                          <p:stCondLst>
                                            <p:cond delay="0"/>
                                          </p:stCondLst>
                                        </p:cTn>
                                        <p:tgtEl>
                                          <p:spTgt spid="97298"/>
                                        </p:tgtEl>
                                        <p:attrNameLst>
                                          <p:attrName>style.visibility</p:attrName>
                                        </p:attrNameLst>
                                      </p:cBhvr>
                                      <p:to>
                                        <p:strVal val="visible"/>
                                      </p:to>
                                    </p:set>
                                    <p:animEffect transition="in" filter="wipe(up)">
                                      <p:cBhvr>
                                        <p:cTn id="55" dur="2000"/>
                                        <p:tgtEl>
                                          <p:spTgt spid="97298"/>
                                        </p:tgtEl>
                                      </p:cBhvr>
                                    </p:animEffect>
                                  </p:childTnLst>
                                </p:cTn>
                              </p:par>
                              <p:par>
                                <p:cTn id="56" presetID="22" presetClass="entr" presetSubtype="1" repeatCount="indefinite" fill="hold" nodeType="withEffect">
                                  <p:stCondLst>
                                    <p:cond delay="0"/>
                                  </p:stCondLst>
                                  <p:childTnLst>
                                    <p:set>
                                      <p:cBhvr>
                                        <p:cTn id="57" dur="1" fill="hold">
                                          <p:stCondLst>
                                            <p:cond delay="0"/>
                                          </p:stCondLst>
                                        </p:cTn>
                                        <p:tgtEl>
                                          <p:spTgt spid="97299"/>
                                        </p:tgtEl>
                                        <p:attrNameLst>
                                          <p:attrName>style.visibility</p:attrName>
                                        </p:attrNameLst>
                                      </p:cBhvr>
                                      <p:to>
                                        <p:strVal val="visible"/>
                                      </p:to>
                                    </p:set>
                                    <p:animEffect transition="in" filter="wipe(up)">
                                      <p:cBhvr>
                                        <p:cTn id="58" dur="2000"/>
                                        <p:tgtEl>
                                          <p:spTgt spid="97299"/>
                                        </p:tgtEl>
                                      </p:cBhvr>
                                    </p:animEffect>
                                  </p:childTnLst>
                                </p:cTn>
                              </p:par>
                              <p:par>
                                <p:cTn id="59" presetID="22" presetClass="entr" presetSubtype="1" repeatCount="indefinite" fill="hold" nodeType="withEffect">
                                  <p:stCondLst>
                                    <p:cond delay="2000"/>
                                  </p:stCondLst>
                                  <p:childTnLst>
                                    <p:set>
                                      <p:cBhvr>
                                        <p:cTn id="60" dur="1" fill="hold">
                                          <p:stCondLst>
                                            <p:cond delay="0"/>
                                          </p:stCondLst>
                                        </p:cTn>
                                        <p:tgtEl>
                                          <p:spTgt spid="2"/>
                                        </p:tgtEl>
                                        <p:attrNameLst>
                                          <p:attrName>style.visibility</p:attrName>
                                        </p:attrNameLst>
                                      </p:cBhvr>
                                      <p:to>
                                        <p:strVal val="visible"/>
                                      </p:to>
                                    </p:set>
                                    <p:animEffect transition="in" filter="wipe(up)">
                                      <p:cBhvr>
                                        <p:cTn id="61" dur="2000"/>
                                        <p:tgtEl>
                                          <p:spTgt spid="2"/>
                                        </p:tgtEl>
                                      </p:cBhvr>
                                    </p:animEffect>
                                  </p:childTnLst>
                                </p:cTn>
                              </p:par>
                              <p:par>
                                <p:cTn id="62" presetID="22" presetClass="entr" presetSubtype="8" repeatCount="indefinite" fill="hold" nodeType="withEffect">
                                  <p:stCondLst>
                                    <p:cond delay="0"/>
                                  </p:stCondLst>
                                  <p:childTnLst>
                                    <p:set>
                                      <p:cBhvr>
                                        <p:cTn id="63" dur="1" fill="hold">
                                          <p:stCondLst>
                                            <p:cond delay="0"/>
                                          </p:stCondLst>
                                        </p:cTn>
                                        <p:tgtEl>
                                          <p:spTgt spid="97306"/>
                                        </p:tgtEl>
                                        <p:attrNameLst>
                                          <p:attrName>style.visibility</p:attrName>
                                        </p:attrNameLst>
                                      </p:cBhvr>
                                      <p:to>
                                        <p:strVal val="visible"/>
                                      </p:to>
                                    </p:set>
                                    <p:animEffect transition="in" filter="wipe(left)">
                                      <p:cBhvr>
                                        <p:cTn id="64" dur="2000"/>
                                        <p:tgtEl>
                                          <p:spTgt spid="97306"/>
                                        </p:tgtEl>
                                      </p:cBhvr>
                                    </p:animEffect>
                                  </p:childTnLst>
                                </p:cTn>
                              </p:par>
                              <p:par>
                                <p:cTn id="65" presetID="1" presetClass="entr" presetSubtype="0" fill="hold" nodeType="withEffect">
                                  <p:stCondLst>
                                    <p:cond delay="0"/>
                                  </p:stCondLst>
                                  <p:childTnLst>
                                    <p:set>
                                      <p:cBhvr>
                                        <p:cTn id="66" dur="1" fill="hold">
                                          <p:stCondLst>
                                            <p:cond delay="0"/>
                                          </p:stCondLst>
                                        </p:cTn>
                                        <p:tgtEl>
                                          <p:spTgt spid="97310"/>
                                        </p:tgtEl>
                                        <p:attrNameLst>
                                          <p:attrName>style.visibility</p:attrName>
                                        </p:attrNameLst>
                                      </p:cBhvr>
                                      <p:to>
                                        <p:strVal val="visible"/>
                                      </p:to>
                                    </p:set>
                                  </p:childTnLst>
                                </p:cTn>
                              </p:par>
                            </p:childTnLst>
                          </p:cTn>
                        </p:par>
                        <p:par>
                          <p:cTn id="67" fill="hold" nodeType="afterGroup">
                            <p:stCondLst>
                              <p:cond delay="6000"/>
                            </p:stCondLst>
                            <p:childTnLst>
                              <p:par>
                                <p:cTn id="68" presetID="22" presetClass="entr" presetSubtype="1" fill="hold" nodeType="afterEffect">
                                  <p:stCondLst>
                                    <p:cond delay="0"/>
                                  </p:stCondLst>
                                  <p:childTnLst>
                                    <p:set>
                                      <p:cBhvr>
                                        <p:cTn id="69" dur="1" fill="hold">
                                          <p:stCondLst>
                                            <p:cond delay="0"/>
                                          </p:stCondLst>
                                        </p:cTn>
                                        <p:tgtEl>
                                          <p:spTgt spid="97305"/>
                                        </p:tgtEl>
                                        <p:attrNameLst>
                                          <p:attrName>style.visibility</p:attrName>
                                        </p:attrNameLst>
                                      </p:cBhvr>
                                      <p:to>
                                        <p:strVal val="visible"/>
                                      </p:to>
                                    </p:set>
                                    <p:animEffect transition="in" filter="wipe(up)">
                                      <p:cBhvr>
                                        <p:cTn id="70" dur="1000"/>
                                        <p:tgtEl>
                                          <p:spTgt spid="97305"/>
                                        </p:tgtEl>
                                      </p:cBhvr>
                                    </p:animEffect>
                                  </p:childTnLst>
                                </p:cTn>
                              </p:par>
                              <p:par>
                                <p:cTn id="71" presetID="1" presetClass="entr" presetSubtype="0" fill="hold" nodeType="withEffect">
                                  <p:stCondLst>
                                    <p:cond delay="0"/>
                                  </p:stCondLst>
                                  <p:childTnLst>
                                    <p:set>
                                      <p:cBhvr>
                                        <p:cTn id="72" dur="1" fill="hold">
                                          <p:stCondLst>
                                            <p:cond delay="0"/>
                                          </p:stCondLst>
                                        </p:cTn>
                                        <p:tgtEl>
                                          <p:spTgt spid="97311"/>
                                        </p:tgtEl>
                                        <p:attrNameLst>
                                          <p:attrName>style.visibility</p:attrName>
                                        </p:attrNameLst>
                                      </p:cBhvr>
                                      <p:to>
                                        <p:strVal val="visible"/>
                                      </p:to>
                                    </p:set>
                                  </p:childTnLst>
                                </p:cTn>
                              </p:par>
                            </p:childTnLst>
                          </p:cTn>
                        </p:par>
                        <p:par>
                          <p:cTn id="73" fill="hold" nodeType="afterGroup">
                            <p:stCondLst>
                              <p:cond delay="7000"/>
                            </p:stCondLst>
                            <p:childTnLst>
                              <p:par>
                                <p:cTn id="74" presetID="22" presetClass="entr" presetSubtype="4" fill="hold" nodeType="afterEffect">
                                  <p:stCondLst>
                                    <p:cond delay="0"/>
                                  </p:stCondLst>
                                  <p:childTnLst>
                                    <p:set>
                                      <p:cBhvr>
                                        <p:cTn id="75" dur="1" fill="hold">
                                          <p:stCondLst>
                                            <p:cond delay="0"/>
                                          </p:stCondLst>
                                        </p:cTn>
                                        <p:tgtEl>
                                          <p:spTgt spid="97307"/>
                                        </p:tgtEl>
                                        <p:attrNameLst>
                                          <p:attrName>style.visibility</p:attrName>
                                        </p:attrNameLst>
                                      </p:cBhvr>
                                      <p:to>
                                        <p:strVal val="visible"/>
                                      </p:to>
                                    </p:set>
                                    <p:animEffect transition="in" filter="wipe(down)">
                                      <p:cBhvr>
                                        <p:cTn id="76" dur="1000"/>
                                        <p:tgtEl>
                                          <p:spTgt spid="97307"/>
                                        </p:tgtEl>
                                      </p:cBhvr>
                                    </p:animEffect>
                                  </p:childTnLst>
                                </p:cTn>
                              </p:par>
                              <p:par>
                                <p:cTn id="77" presetID="1" presetClass="entr" presetSubtype="0" fill="hold" nodeType="withEffect">
                                  <p:stCondLst>
                                    <p:cond delay="0"/>
                                  </p:stCondLst>
                                  <p:childTnLst>
                                    <p:set>
                                      <p:cBhvr>
                                        <p:cTn id="78" dur="1" fill="hold">
                                          <p:stCondLst>
                                            <p:cond delay="0"/>
                                          </p:stCondLst>
                                        </p:cTn>
                                        <p:tgtEl>
                                          <p:spTgt spid="97309"/>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973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9" grpId="0" animBg="1"/>
    </p:bldLst>
  </p:timing>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0946" name="Picture 5" descr="IMG_3894">
            <a:extLst>
              <a:ext uri="{FF2B5EF4-FFF2-40B4-BE49-F238E27FC236}">
                <a16:creationId xmlns:a16="http://schemas.microsoft.com/office/drawing/2014/main" id="{98BDCD85-8172-4401-8D26-EA52DF08AD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0947" name="Picture 4" descr="City of Cape TownLogo.jpg">
            <a:extLst>
              <a:ext uri="{FF2B5EF4-FFF2-40B4-BE49-F238E27FC236}">
                <a16:creationId xmlns:a16="http://schemas.microsoft.com/office/drawing/2014/main" id="{B6228D2F-A477-4943-ABE3-A8205E676EA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3" y="5754688"/>
            <a:ext cx="15367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0948" name="TextBox 1">
            <a:extLst>
              <a:ext uri="{FF2B5EF4-FFF2-40B4-BE49-F238E27FC236}">
                <a16:creationId xmlns:a16="http://schemas.microsoft.com/office/drawing/2014/main" id="{765E32CC-8310-409E-B3D1-FC7CA87C3AC8}"/>
              </a:ext>
            </a:extLst>
          </p:cNvPr>
          <p:cNvSpPr txBox="1">
            <a:spLocks noChangeArrowheads="1"/>
          </p:cNvSpPr>
          <p:nvPr/>
        </p:nvSpPr>
        <p:spPr bwMode="auto">
          <a:xfrm>
            <a:off x="7205663" y="30163"/>
            <a:ext cx="19478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FF0000"/>
              </a:buClr>
              <a:buChar char="•"/>
              <a:defRPr kumimoji="1" sz="3200" b="1">
                <a:solidFill>
                  <a:srgbClr val="FFCC00"/>
                </a:solidFill>
                <a:latin typeface="Arial" panose="020B0604020202020204" pitchFamily="34" charset="0"/>
              </a:defRPr>
            </a:lvl1pPr>
            <a:lvl2pPr marL="742950" indent="-285750">
              <a:spcBef>
                <a:spcPct val="20000"/>
              </a:spcBef>
              <a:buClr>
                <a:srgbClr val="FF0000"/>
              </a:buClr>
              <a:buChar char="•"/>
              <a:defRPr kumimoji="1" sz="2800" b="1">
                <a:solidFill>
                  <a:srgbClr val="FFCC00"/>
                </a:solidFill>
                <a:latin typeface="Arial" panose="020B0604020202020204" pitchFamily="34" charset="0"/>
              </a:defRPr>
            </a:lvl2pPr>
            <a:lvl3pPr marL="1143000" indent="-228600">
              <a:spcBef>
                <a:spcPct val="20000"/>
              </a:spcBef>
              <a:buClr>
                <a:srgbClr val="FF0000"/>
              </a:buClr>
              <a:buChar char="•"/>
              <a:defRPr kumimoji="1" sz="2400" b="1">
                <a:solidFill>
                  <a:srgbClr val="FFCC00"/>
                </a:solidFill>
                <a:latin typeface="Arial" panose="020B0604020202020204" pitchFamily="34" charset="0"/>
              </a:defRPr>
            </a:lvl3pPr>
            <a:lvl4pPr marL="1600200" indent="-228600">
              <a:spcBef>
                <a:spcPct val="20000"/>
              </a:spcBef>
              <a:buClr>
                <a:srgbClr val="FF0000"/>
              </a:buClr>
              <a:buChar char="•"/>
              <a:defRPr kumimoji="1" sz="2000" b="1">
                <a:solidFill>
                  <a:srgbClr val="FFCC00"/>
                </a:solidFill>
                <a:latin typeface="Arial" panose="020B0604020202020204" pitchFamily="34" charset="0"/>
              </a:defRPr>
            </a:lvl4pPr>
            <a:lvl5pPr marL="2057400" indent="-228600">
              <a:spcBef>
                <a:spcPct val="20000"/>
              </a:spcBef>
              <a:buClr>
                <a:srgbClr val="FF0000"/>
              </a:buClr>
              <a:buChar char="•"/>
              <a:defRPr kumimoji="1" sz="2000" b="1">
                <a:solidFill>
                  <a:srgbClr val="FFCC00"/>
                </a:solidFill>
                <a:latin typeface="Arial" panose="020B0604020202020204" pitchFamily="34" charset="0"/>
              </a:defRPr>
            </a:lvl5pPr>
            <a:lvl6pPr marL="25146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6pPr>
            <a:lvl7pPr marL="29718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7pPr>
            <a:lvl8pPr marL="34290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8pPr>
            <a:lvl9pPr marL="38862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ZA" altLang="en-US" sz="1200" b="0" i="0" u="none" strike="noStrike" kern="1200" cap="none" spc="0" normalizeH="0" baseline="0" noProof="0">
                <a:ln>
                  <a:noFill/>
                </a:ln>
                <a:solidFill>
                  <a:srgbClr val="0000CC"/>
                </a:solidFill>
                <a:effectLst/>
                <a:uLnTx/>
                <a:uFillTx/>
                <a:latin typeface="Arial" panose="020B0604020202020204" pitchFamily="34" charset="0"/>
                <a:ea typeface="+mn-ea"/>
                <a:cs typeface="Arial" panose="020B0604020202020204" pitchFamily="34" charset="0"/>
              </a:rPr>
              <a:t>Photo courtesy Technolog</a:t>
            </a:r>
          </a:p>
        </p:txBody>
      </p:sp>
    </p:spTree>
  </p:cSld>
  <p:clrMapOvr>
    <a:masterClrMapping/>
  </p:clrMapOvr>
  <p:transition spd="slow">
    <p:pull dir="rd"/>
  </p:transition>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1970" name="Title 1">
            <a:extLst>
              <a:ext uri="{FF2B5EF4-FFF2-40B4-BE49-F238E27FC236}">
                <a16:creationId xmlns:a16="http://schemas.microsoft.com/office/drawing/2014/main" id="{2627811E-FA46-4F11-9BBA-64B6062A50B5}"/>
              </a:ext>
            </a:extLst>
          </p:cNvPr>
          <p:cNvSpPr>
            <a:spLocks noGrp="1"/>
          </p:cNvSpPr>
          <p:nvPr>
            <p:ph type="title"/>
          </p:nvPr>
        </p:nvSpPr>
        <p:spPr/>
        <p:txBody>
          <a:bodyPr/>
          <a:lstStyle/>
          <a:p>
            <a:pPr algn="ctr"/>
            <a:r>
              <a:rPr lang="en-US" altLang="en-US">
                <a:solidFill>
                  <a:srgbClr val="FFC000"/>
                </a:solidFill>
              </a:rPr>
              <a:t>Water Balance</a:t>
            </a:r>
          </a:p>
        </p:txBody>
      </p:sp>
    </p:spTree>
  </p:cSld>
  <p:clrMapOvr>
    <a:masterClrMapping/>
  </p:clrMapOvr>
  <p:transition spd="slow">
    <p:pull dir="rd"/>
  </p:transition>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12994" name="Group 2">
            <a:extLst>
              <a:ext uri="{FF2B5EF4-FFF2-40B4-BE49-F238E27FC236}">
                <a16:creationId xmlns:a16="http://schemas.microsoft.com/office/drawing/2014/main" id="{C93CC266-756B-4EF4-9509-2A8417DC3639}"/>
              </a:ext>
            </a:extLst>
          </p:cNvPr>
          <p:cNvGrpSpPr>
            <a:grpSpLocks/>
          </p:cNvGrpSpPr>
          <p:nvPr/>
        </p:nvGrpSpPr>
        <p:grpSpPr bwMode="auto">
          <a:xfrm>
            <a:off x="228600" y="838200"/>
            <a:ext cx="8755063" cy="5148263"/>
            <a:chOff x="228600" y="838200"/>
            <a:chExt cx="8755776" cy="5148072"/>
          </a:xfrm>
        </p:grpSpPr>
        <p:pic>
          <p:nvPicPr>
            <p:cNvPr id="212995" name="Picture 1">
              <a:extLst>
                <a:ext uri="{FF2B5EF4-FFF2-40B4-BE49-F238E27FC236}">
                  <a16:creationId xmlns:a16="http://schemas.microsoft.com/office/drawing/2014/main" id="{330C2138-C932-4F7F-9A83-815642CA6C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838200"/>
              <a:ext cx="8755776" cy="51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ED93DD8B-AB12-4809-9C1E-B992265F9C94}"/>
                </a:ext>
              </a:extLst>
            </p:cNvPr>
            <p:cNvSpPr/>
            <p:nvPr/>
          </p:nvSpPr>
          <p:spPr>
            <a:xfrm>
              <a:off x="5867859" y="5062381"/>
              <a:ext cx="2252846" cy="380986"/>
            </a:xfrm>
            <a:prstGeom prst="rect">
              <a:avLst/>
            </a:prstGeom>
            <a:solidFill>
              <a:srgbClr val="4868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6BF91F65-EB22-4F7E-BACE-6ADA7F2D3019}"/>
                </a:ext>
              </a:extLst>
            </p:cNvPr>
            <p:cNvSpPr/>
            <p:nvPr/>
          </p:nvSpPr>
          <p:spPr>
            <a:xfrm>
              <a:off x="2209961" y="4784579"/>
              <a:ext cx="1219299" cy="1006438"/>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212998" name="Text Box 4">
              <a:extLst>
                <a:ext uri="{FF2B5EF4-FFF2-40B4-BE49-F238E27FC236}">
                  <a16:creationId xmlns:a16="http://schemas.microsoft.com/office/drawing/2014/main" id="{2CD32944-1B3E-43C8-B849-580988BA02FC}"/>
                </a:ext>
              </a:extLst>
            </p:cNvPr>
            <p:cNvSpPr txBox="1">
              <a:spLocks noChangeArrowheads="1"/>
            </p:cNvSpPr>
            <p:nvPr/>
          </p:nvSpPr>
          <p:spPr bwMode="auto">
            <a:xfrm>
              <a:off x="6059206" y="838200"/>
              <a:ext cx="2895600" cy="1277273"/>
            </a:xfrm>
            <a:prstGeom prst="rect">
              <a:avLst/>
            </a:prstGeom>
            <a:solidFill>
              <a:srgbClr val="FFFF99"/>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First Excel based Water Balance Model based on the Standard IWA Water Balance Methodology</a:t>
              </a:r>
            </a:p>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altLang="en-US" sz="14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endParaRPr>
            </a:p>
          </p:txBody>
        </p:sp>
      </p:grpSp>
    </p:spTree>
  </p:cSld>
  <p:clrMapOvr>
    <a:masterClrMapping/>
  </p:clrMapOvr>
  <p:transition spd="slow">
    <p:pull dir="rd"/>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Slide Number Placeholder 5">
            <a:extLst>
              <a:ext uri="{FF2B5EF4-FFF2-40B4-BE49-F238E27FC236}">
                <a16:creationId xmlns:a16="http://schemas.microsoft.com/office/drawing/2014/main" id="{A36C8730-DDFC-4C8E-9CE0-08BC4577D71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a:spcBef>
                <a:spcPct val="0"/>
              </a:spcBef>
              <a:buClrTx/>
              <a:buSzTx/>
              <a:buFontTx/>
              <a:buNone/>
            </a:pPr>
            <a:fld id="{694E630D-9047-4743-B831-588C297878F8}" type="slidenum">
              <a:rPr lang="en-US" altLang="en-US" sz="1400">
                <a:latin typeface="Times New Roman" panose="02020603050405020304" pitchFamily="18" charset="0"/>
              </a:rPr>
              <a:pPr>
                <a:spcBef>
                  <a:spcPct val="0"/>
                </a:spcBef>
                <a:buClrTx/>
                <a:buSzTx/>
                <a:buFontTx/>
                <a:buNone/>
              </a:pPr>
              <a:t>11</a:t>
            </a:fld>
            <a:endParaRPr lang="en-US" altLang="en-US" sz="1400">
              <a:latin typeface="Times New Roman" panose="02020603050405020304" pitchFamily="18" charset="0"/>
            </a:endParaRPr>
          </a:p>
        </p:txBody>
      </p:sp>
      <p:pic>
        <p:nvPicPr>
          <p:cNvPr id="9219" name="Picture 32">
            <a:extLst>
              <a:ext uri="{FF2B5EF4-FFF2-40B4-BE49-F238E27FC236}">
                <a16:creationId xmlns:a16="http://schemas.microsoft.com/office/drawing/2014/main" id="{F53A9AB5-E077-4156-A8E4-81682BB95A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8" y="1095375"/>
            <a:ext cx="8850312" cy="571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18498" name="Rectangle 2">
            <a:extLst>
              <a:ext uri="{FF2B5EF4-FFF2-40B4-BE49-F238E27FC236}">
                <a16:creationId xmlns:a16="http://schemas.microsoft.com/office/drawing/2014/main" id="{CCFC6786-0F47-4300-B27B-3C487437F2AC}"/>
              </a:ext>
            </a:extLst>
          </p:cNvPr>
          <p:cNvSpPr>
            <a:spLocks noGrp="1" noChangeArrowheads="1"/>
          </p:cNvSpPr>
          <p:nvPr>
            <p:ph type="title"/>
          </p:nvPr>
        </p:nvSpPr>
        <p:spPr>
          <a:xfrm>
            <a:off x="685800" y="0"/>
            <a:ext cx="7772400" cy="692150"/>
          </a:xfrm>
        </p:spPr>
        <p:txBody>
          <a:bodyPr/>
          <a:lstStyle/>
          <a:p>
            <a:pPr>
              <a:defRPr/>
            </a:pPr>
            <a:r>
              <a:rPr lang="en-US" sz="2800" b="1" dirty="0">
                <a:latin typeface="Comic Sans MS" pitchFamily="66" charset="0"/>
              </a:rPr>
              <a:t>Typical flow logging: 3 days</a:t>
            </a:r>
          </a:p>
        </p:txBody>
      </p:sp>
      <p:sp>
        <p:nvSpPr>
          <p:cNvPr id="9221" name="Text Box 28">
            <a:extLst>
              <a:ext uri="{FF2B5EF4-FFF2-40B4-BE49-F238E27FC236}">
                <a16:creationId xmlns:a16="http://schemas.microsoft.com/office/drawing/2014/main" id="{685909B9-86A2-4820-9734-857003B84056}"/>
              </a:ext>
            </a:extLst>
          </p:cNvPr>
          <p:cNvSpPr txBox="1">
            <a:spLocks noChangeArrowheads="1"/>
          </p:cNvSpPr>
          <p:nvPr/>
        </p:nvSpPr>
        <p:spPr bwMode="auto">
          <a:xfrm>
            <a:off x="1187450" y="1484313"/>
            <a:ext cx="2160588" cy="287337"/>
          </a:xfrm>
          <a:prstGeom prst="rect">
            <a:avLst/>
          </a:prstGeom>
          <a:solidFill>
            <a:srgbClr val="FFFF99"/>
          </a:solidFill>
          <a:ln w="12700">
            <a:solidFill>
              <a:schemeClr val="bg2"/>
            </a:solidFill>
            <a:miter lim="800000"/>
            <a:headEnd/>
            <a:tailEnd/>
          </a:ln>
        </p:spPr>
        <p:txBody>
          <a:bodyPr>
            <a:spAutoFit/>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a:spcBef>
                <a:spcPct val="50000"/>
              </a:spcBef>
              <a:buClrTx/>
              <a:buSzTx/>
              <a:buFontTx/>
              <a:buNone/>
            </a:pPr>
            <a:r>
              <a:rPr lang="en-US" altLang="en-US" sz="1200" b="1">
                <a:solidFill>
                  <a:schemeClr val="bg2"/>
                </a:solidFill>
              </a:rPr>
              <a:t>Flow</a:t>
            </a:r>
          </a:p>
        </p:txBody>
      </p:sp>
      <p:sp>
        <p:nvSpPr>
          <p:cNvPr id="9222" name="Line 29">
            <a:extLst>
              <a:ext uri="{FF2B5EF4-FFF2-40B4-BE49-F238E27FC236}">
                <a16:creationId xmlns:a16="http://schemas.microsoft.com/office/drawing/2014/main" id="{08814815-1F60-441C-8246-69CEF3A31696}"/>
              </a:ext>
            </a:extLst>
          </p:cNvPr>
          <p:cNvSpPr>
            <a:spLocks noChangeShapeType="1"/>
          </p:cNvSpPr>
          <p:nvPr/>
        </p:nvSpPr>
        <p:spPr bwMode="auto">
          <a:xfrm>
            <a:off x="2051050" y="1628775"/>
            <a:ext cx="1223963"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en-GB"/>
          </a:p>
        </p:txBody>
      </p:sp>
    </p:spTree>
  </p:cSld>
  <p:clrMapOvr>
    <a:masterClrMapping/>
  </p:clrMapOvr>
  <p:transition>
    <p:pull dir="rd"/>
  </p:transition>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D4CC42-B780-4672-9EA5-770A36FCC452}"/>
              </a:ext>
            </a:extLst>
          </p:cNvPr>
          <p:cNvSpPr/>
          <p:nvPr/>
        </p:nvSpPr>
        <p:spPr>
          <a:xfrm>
            <a:off x="228600" y="762000"/>
            <a:ext cx="8763000" cy="5562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pic>
        <p:nvPicPr>
          <p:cNvPr id="214019" name="Picture 2">
            <a:extLst>
              <a:ext uri="{FF2B5EF4-FFF2-40B4-BE49-F238E27FC236}">
                <a16:creationId xmlns:a16="http://schemas.microsoft.com/office/drawing/2014/main" id="{563BC602-5FBA-49C9-B764-8F37B17472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 y="2133600"/>
            <a:ext cx="8812213" cy="418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020" name="TextBox 3">
            <a:extLst>
              <a:ext uri="{FF2B5EF4-FFF2-40B4-BE49-F238E27FC236}">
                <a16:creationId xmlns:a16="http://schemas.microsoft.com/office/drawing/2014/main" id="{620C2650-7488-437F-B8BD-A4FEC1337EB2}"/>
              </a:ext>
            </a:extLst>
          </p:cNvPr>
          <p:cNvSpPr txBox="1">
            <a:spLocks noChangeArrowheads="1"/>
          </p:cNvSpPr>
          <p:nvPr/>
        </p:nvSpPr>
        <p:spPr bwMode="auto">
          <a:xfrm>
            <a:off x="228600" y="849313"/>
            <a:ext cx="8763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3600" b="1" i="0" u="none" strike="noStrike" kern="1200" cap="none" spc="0" normalizeH="0" baseline="0" noProof="0">
                <a:ln>
                  <a:noFill/>
                </a:ln>
                <a:solidFill>
                  <a:srgbClr val="333399"/>
                </a:solidFill>
                <a:effectLst/>
                <a:uLnTx/>
                <a:uFillTx/>
                <a:latin typeface="Arial" panose="020B0604020202020204" pitchFamily="34" charset="0"/>
                <a:ea typeface="+mn-ea"/>
                <a:cs typeface="Arial" panose="020B0604020202020204" pitchFamily="34" charset="0"/>
              </a:rPr>
              <a:t>Modified IWA Water Balance to Allow for Free Basic Water Component in SA</a:t>
            </a:r>
          </a:p>
        </p:txBody>
      </p:sp>
      <p:sp>
        <p:nvSpPr>
          <p:cNvPr id="5" name="Oval 4">
            <a:extLst>
              <a:ext uri="{FF2B5EF4-FFF2-40B4-BE49-F238E27FC236}">
                <a16:creationId xmlns:a16="http://schemas.microsoft.com/office/drawing/2014/main" id="{7AAA87FF-8D16-4CE4-AC3A-7AB774FD7520}"/>
              </a:ext>
            </a:extLst>
          </p:cNvPr>
          <p:cNvSpPr/>
          <p:nvPr/>
        </p:nvSpPr>
        <p:spPr>
          <a:xfrm>
            <a:off x="7315200" y="1897063"/>
            <a:ext cx="2133600" cy="1524000"/>
          </a:xfrm>
          <a:prstGeom prst="ellipse">
            <a:avLst/>
          </a:prstGeom>
          <a:solidFill>
            <a:srgbClr val="FFFF00">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Tree>
  </p:cSld>
  <p:clrMapOvr>
    <a:masterClrMapping/>
  </p:clrMapOvr>
  <p:transition spd="slow">
    <p:pull dir="rd"/>
  </p:transition>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1506" name="Rectangle 2">
            <a:extLst>
              <a:ext uri="{FF2B5EF4-FFF2-40B4-BE49-F238E27FC236}">
                <a16:creationId xmlns:a16="http://schemas.microsoft.com/office/drawing/2014/main" id="{42C923AC-3918-4B1A-B020-2F52A417E8B8}"/>
              </a:ext>
            </a:extLst>
          </p:cNvPr>
          <p:cNvSpPr>
            <a:spLocks noGrp="1" noChangeArrowheads="1"/>
          </p:cNvSpPr>
          <p:nvPr>
            <p:ph type="ctrTitle"/>
          </p:nvPr>
        </p:nvSpPr>
        <p:spPr>
          <a:xfrm>
            <a:off x="685800" y="2130425"/>
            <a:ext cx="7772400" cy="1470025"/>
          </a:xfrm>
        </p:spPr>
        <p:txBody>
          <a:bodyPr/>
          <a:lstStyle/>
          <a:p>
            <a:pPr>
              <a:defRPr/>
            </a:pPr>
            <a:r>
              <a:rPr lang="en-US" sz="2800" b="1" dirty="0"/>
              <a:t>Economics of Leak Location</a:t>
            </a:r>
            <a:endParaRPr lang="en-GB" sz="2800" b="1" dirty="0"/>
          </a:p>
        </p:txBody>
      </p:sp>
    </p:spTree>
  </p:cSld>
  <p:clrMapOvr>
    <a:masterClrMapping/>
  </p:clrMapOvr>
  <p:transition spd="slow">
    <p:pull dir="rd"/>
  </p:transition>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16066" name="Group 2">
            <a:extLst>
              <a:ext uri="{FF2B5EF4-FFF2-40B4-BE49-F238E27FC236}">
                <a16:creationId xmlns:a16="http://schemas.microsoft.com/office/drawing/2014/main" id="{358E2C93-16C4-41AA-91F9-CB7F90A4C7B0}"/>
              </a:ext>
            </a:extLst>
          </p:cNvPr>
          <p:cNvGrpSpPr>
            <a:grpSpLocks/>
          </p:cNvGrpSpPr>
          <p:nvPr/>
        </p:nvGrpSpPr>
        <p:grpSpPr bwMode="auto">
          <a:xfrm>
            <a:off x="228600" y="914400"/>
            <a:ext cx="8747125" cy="5154613"/>
            <a:chOff x="228599" y="914400"/>
            <a:chExt cx="8746467" cy="5154168"/>
          </a:xfrm>
        </p:grpSpPr>
        <p:pic>
          <p:nvPicPr>
            <p:cNvPr id="216067" name="Picture 1">
              <a:extLst>
                <a:ext uri="{FF2B5EF4-FFF2-40B4-BE49-F238E27FC236}">
                  <a16:creationId xmlns:a16="http://schemas.microsoft.com/office/drawing/2014/main" id="{0C1CF2B2-9890-472D-A6DF-443230FF2B3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599" y="914400"/>
              <a:ext cx="8746467" cy="5154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D29F583-5290-4F78-9CA8-7C3D30568621}"/>
                </a:ext>
              </a:extLst>
            </p:cNvPr>
            <p:cNvSpPr/>
            <p:nvPr/>
          </p:nvSpPr>
          <p:spPr>
            <a:xfrm>
              <a:off x="2209650" y="5027258"/>
              <a:ext cx="1219108" cy="914321"/>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Rectangle 4">
              <a:extLst>
                <a:ext uri="{FF2B5EF4-FFF2-40B4-BE49-F238E27FC236}">
                  <a16:creationId xmlns:a16="http://schemas.microsoft.com/office/drawing/2014/main" id="{2EF13DF2-3B83-4B61-94BD-726C043ACB3F}"/>
                </a:ext>
              </a:extLst>
            </p:cNvPr>
            <p:cNvSpPr/>
            <p:nvPr/>
          </p:nvSpPr>
          <p:spPr>
            <a:xfrm>
              <a:off x="5866975" y="5103451"/>
              <a:ext cx="2254080" cy="380967"/>
            </a:xfrm>
            <a:prstGeom prst="rect">
              <a:avLst/>
            </a:prstGeom>
            <a:solidFill>
              <a:srgbClr val="DBBB0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216070" name="Text Box 4">
              <a:extLst>
                <a:ext uri="{FF2B5EF4-FFF2-40B4-BE49-F238E27FC236}">
                  <a16:creationId xmlns:a16="http://schemas.microsoft.com/office/drawing/2014/main" id="{66B81753-2F1C-481C-B7B1-3600DED67FE7}"/>
                </a:ext>
              </a:extLst>
            </p:cNvPr>
            <p:cNvSpPr txBox="1">
              <a:spLocks noChangeArrowheads="1"/>
            </p:cNvSpPr>
            <p:nvPr/>
          </p:nvSpPr>
          <p:spPr bwMode="auto">
            <a:xfrm>
              <a:off x="6046484" y="914400"/>
              <a:ext cx="2895600" cy="1277273"/>
            </a:xfrm>
            <a:prstGeom prst="rect">
              <a:avLst/>
            </a:prstGeom>
            <a:solidFill>
              <a:srgbClr val="FFFF99"/>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Assessment of the most appropriate level of Active Leakage Control based on BABE Principles</a:t>
              </a:r>
            </a:p>
            <a:p>
              <a:pPr marL="0" marR="0" lvl="0" indent="0" algn="ctr" defTabSz="914400" rtl="0" eaLnBrk="0" fontAlgn="base" latinLnBrk="0" hangingPunct="0">
                <a:lnSpc>
                  <a:spcPct val="100000"/>
                </a:lnSpc>
                <a:spcBef>
                  <a:spcPct val="50000"/>
                </a:spcBef>
                <a:spcAft>
                  <a:spcPct val="0"/>
                </a:spcAft>
                <a:buClrTx/>
                <a:buSzTx/>
                <a:buFontTx/>
                <a:buNone/>
                <a:tabLst/>
                <a:defRPr/>
              </a:pPr>
              <a:endParaRPr kumimoji="0" lang="en-US" altLang="en-US" sz="14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endParaRPr>
            </a:p>
          </p:txBody>
        </p:sp>
      </p:grpSp>
    </p:spTree>
  </p:cSld>
  <p:clrMapOvr>
    <a:masterClrMapping/>
  </p:clrMapOvr>
  <p:transition spd="slow">
    <p:pull dir="rd"/>
  </p:transition>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7090" name="Rectangle 2">
            <a:extLst>
              <a:ext uri="{FF2B5EF4-FFF2-40B4-BE49-F238E27FC236}">
                <a16:creationId xmlns:a16="http://schemas.microsoft.com/office/drawing/2014/main" id="{3FDA1AF7-C653-420B-B5B1-4CB124332068}"/>
              </a:ext>
            </a:extLst>
          </p:cNvPr>
          <p:cNvSpPr>
            <a:spLocks noGrp="1" noChangeArrowheads="1"/>
          </p:cNvSpPr>
          <p:nvPr>
            <p:ph type="ctrTitle" idx="4294967295"/>
          </p:nvPr>
        </p:nvSpPr>
        <p:spPr>
          <a:xfrm>
            <a:off x="0" y="2130425"/>
            <a:ext cx="9144000" cy="1470025"/>
          </a:xfrm>
        </p:spPr>
        <p:txBody>
          <a:bodyPr/>
          <a:lstStyle/>
          <a:p>
            <a:pPr algn="ctr"/>
            <a:r>
              <a:rPr lang="en-US" altLang="en-US" sz="2800"/>
              <a:t>What about Leakage ?</a:t>
            </a:r>
            <a:br>
              <a:rPr lang="en-US" altLang="en-US" sz="2800"/>
            </a:br>
            <a:r>
              <a:rPr lang="en-US" altLang="en-US" sz="2800"/>
              <a:t>New Technology – High Tech</a:t>
            </a:r>
            <a:endParaRPr lang="en-GB" altLang="en-US" sz="2800"/>
          </a:p>
        </p:txBody>
      </p:sp>
    </p:spTree>
  </p:cSld>
  <p:clrMapOvr>
    <a:masterClrMapping/>
  </p:clrMapOvr>
  <p:transition spd="slow">
    <p:pull dir="rd"/>
  </p:transition>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8114" name="Picture 1">
            <a:extLst>
              <a:ext uri="{FF2B5EF4-FFF2-40B4-BE49-F238E27FC236}">
                <a16:creationId xmlns:a16="http://schemas.microsoft.com/office/drawing/2014/main" id="{CD5B684B-9B10-40B6-8B1F-D75738C6B1D1}"/>
              </a:ext>
            </a:extLst>
          </p:cNvPr>
          <p:cNvPicPr>
            <a:picLocks noChangeAspect="1"/>
          </p:cNvPicPr>
          <p:nvPr/>
        </p:nvPicPr>
        <p:blipFill>
          <a:blip r:embed="rId2">
            <a:extLst>
              <a:ext uri="{28A0092B-C50C-407E-A947-70E740481C1C}">
                <a14:useLocalDpi xmlns:a14="http://schemas.microsoft.com/office/drawing/2010/main" val="0"/>
              </a:ext>
            </a:extLst>
          </a:blip>
          <a:srcRect l="11006" b="19810"/>
          <a:stretch>
            <a:fillRect/>
          </a:stretch>
        </p:blipFill>
        <p:spPr bwMode="auto">
          <a:xfrm>
            <a:off x="17463" y="1385888"/>
            <a:ext cx="9110662" cy="54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643AD7B0-B542-4585-983D-CA48D1F39D40}"/>
              </a:ext>
            </a:extLst>
          </p:cNvPr>
          <p:cNvSpPr txBox="1">
            <a:spLocks noChangeArrowheads="1"/>
          </p:cNvSpPr>
          <p:nvPr/>
        </p:nvSpPr>
        <p:spPr>
          <a:xfrm>
            <a:off x="0" y="457200"/>
            <a:ext cx="9128125" cy="533400"/>
          </a:xfrm>
          <a:prstGeom prst="rect">
            <a:avLst/>
          </a:prstGeom>
        </p:spPr>
        <p:txBody>
          <a:bodyPr/>
          <a:lstStyle>
            <a:lvl1pPr algn="l" rtl="0" eaLnBrk="0" fontAlgn="base" hangingPunct="0">
              <a:spcBef>
                <a:spcPct val="0"/>
              </a:spcBef>
              <a:spcAft>
                <a:spcPct val="0"/>
              </a:spcAft>
              <a:defRPr sz="3200" b="1">
                <a:solidFill>
                  <a:schemeClr val="bg1"/>
                </a:solidFill>
                <a:latin typeface="+mj-lt"/>
                <a:ea typeface="+mj-ea"/>
                <a:cs typeface="+mj-cs"/>
              </a:defRPr>
            </a:lvl1pPr>
            <a:lvl2pPr algn="l" rtl="0" eaLnBrk="0" fontAlgn="base" hangingPunct="0">
              <a:spcBef>
                <a:spcPct val="0"/>
              </a:spcBef>
              <a:spcAft>
                <a:spcPct val="0"/>
              </a:spcAft>
              <a:defRPr sz="3200" b="1">
                <a:solidFill>
                  <a:schemeClr val="bg1"/>
                </a:solidFill>
                <a:latin typeface="Eurostile Bold" pitchFamily="34" charset="0"/>
              </a:defRPr>
            </a:lvl2pPr>
            <a:lvl3pPr algn="l" rtl="0" eaLnBrk="0" fontAlgn="base" hangingPunct="0">
              <a:spcBef>
                <a:spcPct val="0"/>
              </a:spcBef>
              <a:spcAft>
                <a:spcPct val="0"/>
              </a:spcAft>
              <a:defRPr sz="3200" b="1">
                <a:solidFill>
                  <a:schemeClr val="bg1"/>
                </a:solidFill>
                <a:latin typeface="Eurostile Bold" pitchFamily="34" charset="0"/>
              </a:defRPr>
            </a:lvl3pPr>
            <a:lvl4pPr algn="l" rtl="0" eaLnBrk="0" fontAlgn="base" hangingPunct="0">
              <a:spcBef>
                <a:spcPct val="0"/>
              </a:spcBef>
              <a:spcAft>
                <a:spcPct val="0"/>
              </a:spcAft>
              <a:defRPr sz="3200" b="1">
                <a:solidFill>
                  <a:schemeClr val="bg1"/>
                </a:solidFill>
                <a:latin typeface="Eurostile Bold" pitchFamily="34" charset="0"/>
              </a:defRPr>
            </a:lvl4pPr>
            <a:lvl5pPr algn="l" rtl="0" eaLnBrk="0" fontAlgn="base" hangingPunct="0">
              <a:spcBef>
                <a:spcPct val="0"/>
              </a:spcBef>
              <a:spcAft>
                <a:spcPct val="0"/>
              </a:spcAft>
              <a:defRPr sz="3200" b="1">
                <a:solidFill>
                  <a:schemeClr val="bg1"/>
                </a:solidFill>
                <a:latin typeface="Eurostile Bold" pitchFamily="34" charset="0"/>
              </a:defRPr>
            </a:lvl5pPr>
            <a:lvl6pPr marL="457200" algn="l" rtl="0" fontAlgn="base">
              <a:spcBef>
                <a:spcPct val="0"/>
              </a:spcBef>
              <a:spcAft>
                <a:spcPct val="0"/>
              </a:spcAft>
              <a:defRPr sz="3200" b="1">
                <a:solidFill>
                  <a:schemeClr val="bg1"/>
                </a:solidFill>
                <a:latin typeface="Eurostile Bold" pitchFamily="34" charset="0"/>
              </a:defRPr>
            </a:lvl6pPr>
            <a:lvl7pPr marL="914400" algn="l" rtl="0" fontAlgn="base">
              <a:spcBef>
                <a:spcPct val="0"/>
              </a:spcBef>
              <a:spcAft>
                <a:spcPct val="0"/>
              </a:spcAft>
              <a:defRPr sz="3200" b="1">
                <a:solidFill>
                  <a:schemeClr val="bg1"/>
                </a:solidFill>
                <a:latin typeface="Eurostile Bold" pitchFamily="34" charset="0"/>
              </a:defRPr>
            </a:lvl7pPr>
            <a:lvl8pPr marL="1371600" algn="l" rtl="0" fontAlgn="base">
              <a:spcBef>
                <a:spcPct val="0"/>
              </a:spcBef>
              <a:spcAft>
                <a:spcPct val="0"/>
              </a:spcAft>
              <a:defRPr sz="3200" b="1">
                <a:solidFill>
                  <a:schemeClr val="bg1"/>
                </a:solidFill>
                <a:latin typeface="Eurostile Bold" pitchFamily="34" charset="0"/>
              </a:defRPr>
            </a:lvl8pPr>
            <a:lvl9pPr marL="1828800" algn="l" rtl="0" fontAlgn="base">
              <a:spcBef>
                <a:spcPct val="0"/>
              </a:spcBef>
              <a:spcAft>
                <a:spcPct val="0"/>
              </a:spcAft>
              <a:defRPr sz="3200" b="1">
                <a:solidFill>
                  <a:schemeClr val="bg1"/>
                </a:solidFill>
                <a:latin typeface="Eurostile Bold"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Eurostile Bold"/>
                <a:ea typeface="+mj-ea"/>
                <a:cs typeface="+mj-cs"/>
              </a:rPr>
              <a:t>Leak Location by Satellite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Eurostile Bold"/>
                <a:ea typeface="+mj-ea"/>
                <a:cs typeface="+mj-cs"/>
              </a:rPr>
              <a:t>( 300% increase in satellites by 2024)</a:t>
            </a:r>
            <a:endParaRPr kumimoji="0" lang="en-GB" sz="2000" b="1" i="0" u="none" strike="noStrike" kern="0" cap="none" spc="0" normalizeH="0" baseline="0" noProof="0" dirty="0">
              <a:ln>
                <a:noFill/>
              </a:ln>
              <a:solidFill>
                <a:srgbClr val="FFFFFF"/>
              </a:solidFill>
              <a:effectLst/>
              <a:uLnTx/>
              <a:uFillTx/>
              <a:latin typeface="Eurostile Bold"/>
              <a:ea typeface="+mj-ea"/>
              <a:cs typeface="+mj-cs"/>
            </a:endParaRPr>
          </a:p>
        </p:txBody>
      </p:sp>
    </p:spTree>
  </p:cSld>
  <p:clrMapOvr>
    <a:masterClrMapping/>
  </p:clrMapOvr>
  <p:transition spd="slow">
    <p:pull dir="rd"/>
  </p:transition>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9138" name="Picture 3" descr="Pha_Leak6">
            <a:extLst>
              <a:ext uri="{FF2B5EF4-FFF2-40B4-BE49-F238E27FC236}">
                <a16:creationId xmlns:a16="http://schemas.microsoft.com/office/drawing/2014/main" id="{05347C78-A15B-48CC-BDE1-427021DB7B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0162" name="Picture 2" descr="Indore 082">
            <a:extLst>
              <a:ext uri="{FF2B5EF4-FFF2-40B4-BE49-F238E27FC236}">
                <a16:creationId xmlns:a16="http://schemas.microsoft.com/office/drawing/2014/main" id="{050E6A76-B1EF-40ED-B189-6294B02344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3" name="Text Box 3">
            <a:extLst>
              <a:ext uri="{FF2B5EF4-FFF2-40B4-BE49-F238E27FC236}">
                <a16:creationId xmlns:a16="http://schemas.microsoft.com/office/drawing/2014/main" id="{F1F537DC-A4E9-40E9-977E-62A5C4223C52}"/>
              </a:ext>
            </a:extLst>
          </p:cNvPr>
          <p:cNvSpPr txBox="1">
            <a:spLocks noChangeArrowheads="1"/>
          </p:cNvSpPr>
          <p:nvPr/>
        </p:nvSpPr>
        <p:spPr bwMode="auto">
          <a:xfrm>
            <a:off x="609600" y="4724400"/>
            <a:ext cx="2208213" cy="928688"/>
          </a:xfrm>
          <a:prstGeom prst="rect">
            <a:avLst/>
          </a:prstGeom>
          <a:solidFill>
            <a:srgbClr val="FFFF99"/>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8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Leaking Connection on Narmada pipeline</a:t>
            </a:r>
          </a:p>
        </p:txBody>
      </p:sp>
    </p:spTree>
  </p:cSld>
  <p:clrMapOvr>
    <a:masterClrMapping/>
  </p:clrMapOvr>
  <p:transition spd="slow">
    <p:pull dir="rd"/>
  </p:transition>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D98ABD0D-D56D-434A-8E3C-E9A726D7D531}"/>
              </a:ext>
            </a:extLst>
          </p:cNvPr>
          <p:cNvSpPr>
            <a:spLocks noGrp="1" noChangeArrowheads="1"/>
          </p:cNvSpPr>
          <p:nvPr>
            <p:ph type="ctrTitle" idx="4294967295"/>
          </p:nvPr>
        </p:nvSpPr>
        <p:spPr>
          <a:xfrm>
            <a:off x="0" y="2130425"/>
            <a:ext cx="9144000" cy="1470025"/>
          </a:xfrm>
        </p:spPr>
        <p:txBody>
          <a:bodyPr/>
          <a:lstStyle/>
          <a:p>
            <a:pPr algn="ctr"/>
            <a:r>
              <a:rPr lang="en-US" altLang="en-US" sz="2800"/>
              <a:t>What about Leakage ?</a:t>
            </a:r>
            <a:br>
              <a:rPr lang="en-US" altLang="en-US" sz="2800"/>
            </a:br>
            <a:r>
              <a:rPr lang="en-US" altLang="en-US" sz="2800"/>
              <a:t>New Technology – Low Tech</a:t>
            </a:r>
            <a:endParaRPr lang="en-GB" altLang="en-US" sz="2800"/>
          </a:p>
        </p:txBody>
      </p:sp>
    </p:spTree>
  </p:cSld>
  <p:clrMapOvr>
    <a:masterClrMapping/>
  </p:clrMapOvr>
  <p:transition spd="slow">
    <p:pull dir="rd"/>
  </p:transition>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3234" name="Picture 1">
            <a:extLst>
              <a:ext uri="{FF2B5EF4-FFF2-40B4-BE49-F238E27FC236}">
                <a16:creationId xmlns:a16="http://schemas.microsoft.com/office/drawing/2014/main" id="{A7118F1A-04E7-4C97-886C-CA92DAC299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33375"/>
            <a:ext cx="9144000"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4258" name="Picture 1">
            <a:extLst>
              <a:ext uri="{FF2B5EF4-FFF2-40B4-BE49-F238E27FC236}">
                <a16:creationId xmlns:a16="http://schemas.microsoft.com/office/drawing/2014/main" id="{96A8D079-172C-4FF1-893A-A0A40824D6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13" y="1114425"/>
            <a:ext cx="9120187" cy="570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4259" name="TextBox 2">
            <a:extLst>
              <a:ext uri="{FF2B5EF4-FFF2-40B4-BE49-F238E27FC236}">
                <a16:creationId xmlns:a16="http://schemas.microsoft.com/office/drawing/2014/main" id="{56A0E32F-6A51-47D6-A95D-ADA4B36571FD}"/>
              </a:ext>
            </a:extLst>
          </p:cNvPr>
          <p:cNvSpPr txBox="1">
            <a:spLocks noChangeArrowheads="1"/>
          </p:cNvSpPr>
          <p:nvPr/>
        </p:nvSpPr>
        <p:spPr bwMode="auto">
          <a:xfrm>
            <a:off x="0" y="304800"/>
            <a:ext cx="9144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2800" b="0" i="0" u="none" strike="noStrike" kern="1200" cap="none" spc="0" normalizeH="0" baseline="0" noProof="0">
                <a:ln>
                  <a:noFill/>
                </a:ln>
                <a:solidFill>
                  <a:srgbClr val="FDFBA3"/>
                </a:solidFill>
                <a:effectLst/>
                <a:uLnTx/>
                <a:uFillTx/>
                <a:latin typeface="Arial" panose="020B0604020202020204" pitchFamily="34" charset="0"/>
                <a:ea typeface="+mn-ea"/>
                <a:cs typeface="Arial" panose="020B0604020202020204" pitchFamily="34" charset="0"/>
              </a:rPr>
              <a:t>Large Canine Leak Detector(LCLD) for Mains Leaks </a:t>
            </a:r>
          </a:p>
        </p:txBody>
      </p:sp>
      <p:sp>
        <p:nvSpPr>
          <p:cNvPr id="224260" name="TextBox 1">
            <a:extLst>
              <a:ext uri="{FF2B5EF4-FFF2-40B4-BE49-F238E27FC236}">
                <a16:creationId xmlns:a16="http://schemas.microsoft.com/office/drawing/2014/main" id="{1876C703-31D2-4A33-91A7-BBB0B4E1B697}"/>
              </a:ext>
            </a:extLst>
          </p:cNvPr>
          <p:cNvSpPr txBox="1">
            <a:spLocks noChangeArrowheads="1"/>
          </p:cNvSpPr>
          <p:nvPr/>
        </p:nvSpPr>
        <p:spPr bwMode="auto">
          <a:xfrm>
            <a:off x="163513" y="6096000"/>
            <a:ext cx="441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ZA"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Photo: Courtesy United Utilities</a:t>
            </a:r>
          </a:p>
        </p:txBody>
      </p:sp>
      <p:pic>
        <p:nvPicPr>
          <p:cNvPr id="224261" name="Picture 1">
            <a:extLst>
              <a:ext uri="{FF2B5EF4-FFF2-40B4-BE49-F238E27FC236}">
                <a16:creationId xmlns:a16="http://schemas.microsoft.com/office/drawing/2014/main" id="{EDFCC8C9-B454-4FBB-83DA-C0DA080CAFD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4050" y="1114425"/>
            <a:ext cx="2139950"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8306" name="Content Placeholder 2">
            <a:extLst>
              <a:ext uri="{FF2B5EF4-FFF2-40B4-BE49-F238E27FC236}">
                <a16:creationId xmlns:a16="http://schemas.microsoft.com/office/drawing/2014/main" id="{754393A6-27E8-4CD5-A794-228DB784CA53}"/>
              </a:ext>
            </a:extLst>
          </p:cNvPr>
          <p:cNvSpPr>
            <a:spLocks noGrp="1" noChangeArrowheads="1"/>
          </p:cNvSpPr>
          <p:nvPr>
            <p:ph idx="1"/>
          </p:nvPr>
        </p:nvSpPr>
        <p:spPr/>
        <p:txBody>
          <a:bodyPr/>
          <a:lstStyle/>
          <a:p>
            <a:endParaRPr lang="en-ZA" altLang="en-US"/>
          </a:p>
        </p:txBody>
      </p:sp>
      <p:pic>
        <p:nvPicPr>
          <p:cNvPr id="98307" name="Picture 4">
            <a:extLst>
              <a:ext uri="{FF2B5EF4-FFF2-40B4-BE49-F238E27FC236}">
                <a16:creationId xmlns:a16="http://schemas.microsoft.com/office/drawing/2014/main" id="{C45AA3ED-F306-4950-9A10-D0AA708F94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93825"/>
            <a:ext cx="914400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73FC69EF-6A3F-44CD-898B-31015538706F}"/>
              </a:ext>
            </a:extLst>
          </p:cNvPr>
          <p:cNvSpPr txBox="1">
            <a:spLocks/>
          </p:cNvSpPr>
          <p:nvPr/>
        </p:nvSpPr>
        <p:spPr bwMode="auto">
          <a:xfrm>
            <a:off x="0" y="0"/>
            <a:ext cx="9001125"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9pPr>
          </a:lstStyle>
          <a:p>
            <a:pPr>
              <a:defRPr/>
            </a:pPr>
            <a:r>
              <a:rPr lang="en-ZA" sz="3200" kern="0" dirty="0">
                <a:solidFill>
                  <a:schemeClr val="bg1"/>
                </a:solidFill>
              </a:rPr>
              <a:t>Office Complex: 4 week logging showing no problems for whole month</a:t>
            </a:r>
          </a:p>
        </p:txBody>
      </p:sp>
    </p:spTree>
  </p:cSld>
  <p:clrMapOvr>
    <a:masterClrMapping/>
  </p:clrMapOvr>
  <p:transition spd="slow">
    <p:pull dir="rd"/>
  </p:transition>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282" name="Picture 2">
            <a:extLst>
              <a:ext uri="{FF2B5EF4-FFF2-40B4-BE49-F238E27FC236}">
                <a16:creationId xmlns:a16="http://schemas.microsoft.com/office/drawing/2014/main" id="{E599EE01-5329-46FD-AB52-8ADD66F82CA6}"/>
              </a:ext>
            </a:extLst>
          </p:cNvPr>
          <p:cNvPicPr>
            <a:picLocks noChangeAspect="1"/>
          </p:cNvPicPr>
          <p:nvPr/>
        </p:nvPicPr>
        <p:blipFill>
          <a:blip r:embed="rId2">
            <a:extLst>
              <a:ext uri="{28A0092B-C50C-407E-A947-70E740481C1C}">
                <a14:useLocalDpi xmlns:a14="http://schemas.microsoft.com/office/drawing/2010/main" val="0"/>
              </a:ext>
            </a:extLst>
          </a:blip>
          <a:srcRect l="40759" r="-1665" b="5724"/>
          <a:stretch>
            <a:fillRect/>
          </a:stretch>
        </p:blipFill>
        <p:spPr bwMode="auto">
          <a:xfrm>
            <a:off x="2286000" y="1752600"/>
            <a:ext cx="466407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283" name="TextBox 1">
            <a:extLst>
              <a:ext uri="{FF2B5EF4-FFF2-40B4-BE49-F238E27FC236}">
                <a16:creationId xmlns:a16="http://schemas.microsoft.com/office/drawing/2014/main" id="{7B9B1067-C30F-4464-B151-B3E01C481D85}"/>
              </a:ext>
            </a:extLst>
          </p:cNvPr>
          <p:cNvSpPr txBox="1">
            <a:spLocks noChangeArrowheads="1"/>
          </p:cNvSpPr>
          <p:nvPr/>
        </p:nvSpPr>
        <p:spPr bwMode="auto">
          <a:xfrm>
            <a:off x="838200" y="228600"/>
            <a:ext cx="7467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2800" b="0" i="0" u="none" strike="noStrike" kern="1200" cap="none" spc="0" normalizeH="0" baseline="0" noProof="0">
                <a:ln>
                  <a:noFill/>
                </a:ln>
                <a:solidFill>
                  <a:srgbClr val="FDFBA3"/>
                </a:solidFill>
                <a:effectLst/>
                <a:uLnTx/>
                <a:uFillTx/>
                <a:latin typeface="Arial" panose="020B0604020202020204" pitchFamily="34" charset="0"/>
                <a:ea typeface="+mn-ea"/>
                <a:cs typeface="Arial" panose="020B0604020202020204" pitchFamily="34" charset="0"/>
              </a:rPr>
              <a:t>Small Canine Leak Detector (SCLD) for Connection Leaks </a:t>
            </a:r>
          </a:p>
        </p:txBody>
      </p:sp>
      <p:pic>
        <p:nvPicPr>
          <p:cNvPr id="225284" name="Picture 3" descr="Bandera Australia .gif - Large">
            <a:hlinkClick r:id="rId4"/>
            <a:extLst>
              <a:ext uri="{FF2B5EF4-FFF2-40B4-BE49-F238E27FC236}">
                <a16:creationId xmlns:a16="http://schemas.microsoft.com/office/drawing/2014/main" id="{24DF8870-B757-4DC9-B77A-BD00D12CE96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7400" y="1776413"/>
            <a:ext cx="936625"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6306" name="Picture 4">
            <a:extLst>
              <a:ext uri="{FF2B5EF4-FFF2-40B4-BE49-F238E27FC236}">
                <a16:creationId xmlns:a16="http://schemas.microsoft.com/office/drawing/2014/main" id="{AC2F85BE-9942-4F12-A6AE-50B8557BB996}"/>
              </a:ext>
            </a:extLst>
          </p:cNvPr>
          <p:cNvPicPr>
            <a:picLocks noChangeAspect="1"/>
          </p:cNvPicPr>
          <p:nvPr/>
        </p:nvPicPr>
        <p:blipFill>
          <a:blip r:embed="rId2">
            <a:extLst>
              <a:ext uri="{28A0092B-C50C-407E-A947-70E740481C1C}">
                <a14:useLocalDpi xmlns:a14="http://schemas.microsoft.com/office/drawing/2010/main" val="0"/>
              </a:ext>
            </a:extLst>
          </a:blip>
          <a:srcRect t="24445" b="10001"/>
          <a:stretch>
            <a:fillRect/>
          </a:stretch>
        </p:blipFill>
        <p:spPr bwMode="auto">
          <a:xfrm>
            <a:off x="1447800" y="152400"/>
            <a:ext cx="6705600" cy="659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307" name="Picture 3" descr="south_africa">
            <a:extLst>
              <a:ext uri="{FF2B5EF4-FFF2-40B4-BE49-F238E27FC236}">
                <a16:creationId xmlns:a16="http://schemas.microsoft.com/office/drawing/2014/main" id="{BC438B3D-7709-48E3-936C-204F6FF3ED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4225" y="152400"/>
            <a:ext cx="1008063"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7330" name="Picture 2">
            <a:extLst>
              <a:ext uri="{FF2B5EF4-FFF2-40B4-BE49-F238E27FC236}">
                <a16:creationId xmlns:a16="http://schemas.microsoft.com/office/drawing/2014/main" id="{9BF993B5-AA0A-4FAD-9EB7-AB48E2F6E8B5}"/>
              </a:ext>
            </a:extLst>
          </p:cNvPr>
          <p:cNvPicPr>
            <a:picLocks noChangeAspect="1"/>
          </p:cNvPicPr>
          <p:nvPr/>
        </p:nvPicPr>
        <p:blipFill>
          <a:blip r:embed="rId2">
            <a:extLst>
              <a:ext uri="{28A0092B-C50C-407E-A947-70E740481C1C}">
                <a14:useLocalDpi xmlns:a14="http://schemas.microsoft.com/office/drawing/2010/main" val="0"/>
              </a:ext>
            </a:extLst>
          </a:blip>
          <a:srcRect t="38889" b="18889"/>
          <a:stretch>
            <a:fillRect/>
          </a:stretch>
        </p:blipFill>
        <p:spPr bwMode="auto">
          <a:xfrm>
            <a:off x="152400" y="533400"/>
            <a:ext cx="89027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7331" name="Picture 3" descr="south_africa">
            <a:extLst>
              <a:ext uri="{FF2B5EF4-FFF2-40B4-BE49-F238E27FC236}">
                <a16:creationId xmlns:a16="http://schemas.microsoft.com/office/drawing/2014/main" id="{799A68A1-6720-4E9E-AB5C-A05DE7B62C3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533400"/>
            <a:ext cx="1008063"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8354" name="Title 1">
            <a:extLst>
              <a:ext uri="{FF2B5EF4-FFF2-40B4-BE49-F238E27FC236}">
                <a16:creationId xmlns:a16="http://schemas.microsoft.com/office/drawing/2014/main" id="{1AD1B254-24B0-4E76-91EA-87BF3DEB5FA1}"/>
              </a:ext>
            </a:extLst>
          </p:cNvPr>
          <p:cNvSpPr>
            <a:spLocks noGrp="1"/>
          </p:cNvSpPr>
          <p:nvPr>
            <p:ph type="title"/>
          </p:nvPr>
        </p:nvSpPr>
        <p:spPr/>
        <p:txBody>
          <a:bodyPr/>
          <a:lstStyle/>
          <a:p>
            <a:pPr algn="ctr"/>
            <a:r>
              <a:rPr lang="en-US" altLang="en-US">
                <a:solidFill>
                  <a:srgbClr val="FFC000"/>
                </a:solidFill>
              </a:rPr>
              <a:t>Continuous Monitoring</a:t>
            </a:r>
          </a:p>
        </p:txBody>
      </p:sp>
    </p:spTree>
  </p:cSld>
  <p:clrMapOvr>
    <a:masterClrMapping/>
  </p:clrMapOvr>
  <p:transition spd="slow">
    <p:pull dir="rd"/>
  </p:transition>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9378" name="Title 1">
            <a:extLst>
              <a:ext uri="{FF2B5EF4-FFF2-40B4-BE49-F238E27FC236}">
                <a16:creationId xmlns:a16="http://schemas.microsoft.com/office/drawing/2014/main" id="{7745C8BB-4519-416F-842E-A348DA14050C}"/>
              </a:ext>
            </a:extLst>
          </p:cNvPr>
          <p:cNvSpPr>
            <a:spLocks noGrp="1"/>
          </p:cNvSpPr>
          <p:nvPr>
            <p:ph type="title"/>
          </p:nvPr>
        </p:nvSpPr>
        <p:spPr/>
        <p:txBody>
          <a:bodyPr/>
          <a:lstStyle/>
          <a:p>
            <a:endParaRPr lang="en-ZA" altLang="en-US"/>
          </a:p>
        </p:txBody>
      </p:sp>
      <p:pic>
        <p:nvPicPr>
          <p:cNvPr id="229379" name="Picture 3">
            <a:extLst>
              <a:ext uri="{FF2B5EF4-FFF2-40B4-BE49-F238E27FC236}">
                <a16:creationId xmlns:a16="http://schemas.microsoft.com/office/drawing/2014/main" id="{A162BC6B-890B-4630-A707-14796BA4EB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282" name="Rectangle 2">
            <a:extLst>
              <a:ext uri="{FF2B5EF4-FFF2-40B4-BE49-F238E27FC236}">
                <a16:creationId xmlns:a16="http://schemas.microsoft.com/office/drawing/2014/main" id="{F8E89CD3-AC1D-474C-AD44-63366DD38ABB}"/>
              </a:ext>
            </a:extLst>
          </p:cNvPr>
          <p:cNvSpPr>
            <a:spLocks noGrp="1" noChangeArrowheads="1"/>
          </p:cNvSpPr>
          <p:nvPr>
            <p:ph type="title"/>
          </p:nvPr>
        </p:nvSpPr>
        <p:spPr/>
        <p:txBody>
          <a:bodyPr/>
          <a:lstStyle/>
          <a:p>
            <a:pPr algn="ctr">
              <a:defRPr/>
            </a:pPr>
            <a:r>
              <a:rPr lang="en-US" sz="4000" dirty="0">
                <a:latin typeface="+mn-lt"/>
              </a:rPr>
              <a:t>Some Logging Results</a:t>
            </a:r>
            <a:endParaRPr lang="en-GB" sz="4000" dirty="0">
              <a:latin typeface="+mn-lt"/>
            </a:endParaRPr>
          </a:p>
        </p:txBody>
      </p:sp>
    </p:spTree>
  </p:cSld>
  <p:clrMapOvr>
    <a:masterClrMapping/>
  </p:clrMapOvr>
  <p:transition spd="slow">
    <p:pull dir="rd"/>
  </p:transition>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0226" name="Slide Number Placeholder 5">
            <a:extLst>
              <a:ext uri="{FF2B5EF4-FFF2-40B4-BE49-F238E27FC236}">
                <a16:creationId xmlns:a16="http://schemas.microsoft.com/office/drawing/2014/main" id="{848BF255-3B56-4028-8291-1A6B393E228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
                <a:srgbClr val="3366FF"/>
              </a:buClr>
              <a:buSzTx/>
              <a:buFontTx/>
              <a:buNone/>
              <a:tabLst/>
              <a:defRPr/>
            </a:pPr>
            <a:fld id="{893F93AA-48BF-40AB-BA1B-C92B7F6483EA}" type="slidenum">
              <a:rPr kumimoji="0" lang="en-US" altLang="en-US" sz="1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
                  <a:srgbClr val="3366FF"/>
                </a:buClr>
                <a:buSzTx/>
                <a:buFontTx/>
                <a:buNone/>
                <a:tabLst/>
                <a:defRPr/>
              </a:pPr>
              <a:t>126</a:t>
            </a:fld>
            <a:endParaRPr kumimoji="0" lang="en-US" altLang="en-US" sz="14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pic>
        <p:nvPicPr>
          <p:cNvPr id="180227" name="Picture 20">
            <a:extLst>
              <a:ext uri="{FF2B5EF4-FFF2-40B4-BE49-F238E27FC236}">
                <a16:creationId xmlns:a16="http://schemas.microsoft.com/office/drawing/2014/main" id="{6505E886-FE84-4141-946E-D382388785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8" y="1095375"/>
            <a:ext cx="8850312" cy="571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20546" name="Rectangle 2">
            <a:extLst>
              <a:ext uri="{FF2B5EF4-FFF2-40B4-BE49-F238E27FC236}">
                <a16:creationId xmlns:a16="http://schemas.microsoft.com/office/drawing/2014/main" id="{8279E3BD-A27D-4C96-AE5B-EEFFC11FA8DB}"/>
              </a:ext>
            </a:extLst>
          </p:cNvPr>
          <p:cNvSpPr>
            <a:spLocks noGrp="1" noChangeArrowheads="1"/>
          </p:cNvSpPr>
          <p:nvPr>
            <p:ph type="title"/>
          </p:nvPr>
        </p:nvSpPr>
        <p:spPr>
          <a:xfrm>
            <a:off x="685800" y="0"/>
            <a:ext cx="7772400" cy="692150"/>
          </a:xfrm>
        </p:spPr>
        <p:txBody>
          <a:bodyPr/>
          <a:lstStyle/>
          <a:p>
            <a:pPr>
              <a:defRPr/>
            </a:pPr>
            <a:r>
              <a:rPr lang="en-US" sz="2800" b="1" dirty="0">
                <a:latin typeface="Comic Sans MS" pitchFamily="66" charset="0"/>
              </a:rPr>
              <a:t>2 : Interpretation of flow logging</a:t>
            </a:r>
          </a:p>
        </p:txBody>
      </p:sp>
      <p:sp>
        <p:nvSpPr>
          <p:cNvPr id="620549" name="Text Box 5">
            <a:extLst>
              <a:ext uri="{FF2B5EF4-FFF2-40B4-BE49-F238E27FC236}">
                <a16:creationId xmlns:a16="http://schemas.microsoft.com/office/drawing/2014/main" id="{C3FF6062-ACBB-4802-91CB-F471C8F38AE2}"/>
              </a:ext>
            </a:extLst>
          </p:cNvPr>
          <p:cNvSpPr txBox="1">
            <a:spLocks noChangeArrowheads="1"/>
          </p:cNvSpPr>
          <p:nvPr/>
        </p:nvSpPr>
        <p:spPr bwMode="auto">
          <a:xfrm>
            <a:off x="1116013" y="4941888"/>
            <a:ext cx="4843462" cy="317500"/>
          </a:xfrm>
          <a:prstGeom prst="rect">
            <a:avLst/>
          </a:prstGeom>
          <a:solidFill>
            <a:schemeClr val="tx1"/>
          </a:solidFill>
          <a:ln w="12700">
            <a:solidFill>
              <a:schemeClr val="bg2"/>
            </a:solidFill>
            <a:miter lim="800000"/>
            <a:headEnd/>
            <a:tailEnd/>
          </a:ln>
        </p:spPr>
        <p:txBody>
          <a:bodyPr wrap="none">
            <a:spAutoFit/>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Stable domestic flow pattern – main peak in morning </a:t>
            </a:r>
            <a:endPar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2" name="Group 18">
            <a:extLst>
              <a:ext uri="{FF2B5EF4-FFF2-40B4-BE49-F238E27FC236}">
                <a16:creationId xmlns:a16="http://schemas.microsoft.com/office/drawing/2014/main" id="{EE4FC552-6BE9-4E9F-9825-A9522E126433}"/>
              </a:ext>
            </a:extLst>
          </p:cNvPr>
          <p:cNvGrpSpPr>
            <a:grpSpLocks/>
          </p:cNvGrpSpPr>
          <p:nvPr/>
        </p:nvGrpSpPr>
        <p:grpSpPr bwMode="auto">
          <a:xfrm>
            <a:off x="1042988" y="3368675"/>
            <a:ext cx="7416800" cy="2249488"/>
            <a:chOff x="657" y="2122"/>
            <a:chExt cx="4672" cy="1417"/>
          </a:xfrm>
        </p:grpSpPr>
        <p:sp>
          <p:nvSpPr>
            <p:cNvPr id="180235" name="Text Box 7">
              <a:extLst>
                <a:ext uri="{FF2B5EF4-FFF2-40B4-BE49-F238E27FC236}">
                  <a16:creationId xmlns:a16="http://schemas.microsoft.com/office/drawing/2014/main" id="{E76D96C0-1EBB-41C9-BE26-9521653DF7DD}"/>
                </a:ext>
              </a:extLst>
            </p:cNvPr>
            <p:cNvSpPr txBox="1">
              <a:spLocks noChangeArrowheads="1"/>
            </p:cNvSpPr>
            <p:nvPr/>
          </p:nvSpPr>
          <p:spPr bwMode="auto">
            <a:xfrm>
              <a:off x="703" y="3339"/>
              <a:ext cx="1935" cy="200"/>
            </a:xfrm>
            <a:prstGeom prst="rect">
              <a:avLst/>
            </a:prstGeom>
            <a:solidFill>
              <a:schemeClr val="tx1"/>
            </a:solidFill>
            <a:ln w="12700">
              <a:solidFill>
                <a:schemeClr val="bg2"/>
              </a:solidFill>
              <a:miter lim="800000"/>
              <a:headEnd/>
              <a:tailEnd/>
            </a:ln>
          </p:spPr>
          <p:txBody>
            <a:bodyPr wrap="none">
              <a:spAutoFit/>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Average daily flow = ± 150 m</a:t>
              </a:r>
              <a:r>
                <a:rPr kumimoji="0" lang="en-US" altLang="en-US" sz="1800" b="1" i="0" u="none" strike="noStrike" kern="1200" cap="none" spc="0" normalizeH="0" baseline="30000" noProof="0">
                  <a:ln>
                    <a:noFill/>
                  </a:ln>
                  <a:solidFill>
                    <a:srgbClr val="000000"/>
                  </a:solidFill>
                  <a:effectLst/>
                  <a:uLnTx/>
                  <a:uFillTx/>
                  <a:latin typeface="Arial" panose="020B0604020202020204" pitchFamily="34" charset="0"/>
                  <a:ea typeface="+mn-ea"/>
                  <a:cs typeface="Arial" panose="020B0604020202020204" pitchFamily="34" charset="0"/>
                </a:rPr>
                <a:t>3</a:t>
              </a: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/hr</a:t>
              </a:r>
            </a:p>
          </p:txBody>
        </p:sp>
        <p:sp>
          <p:nvSpPr>
            <p:cNvPr id="180236" name="Line 8">
              <a:extLst>
                <a:ext uri="{FF2B5EF4-FFF2-40B4-BE49-F238E27FC236}">
                  <a16:creationId xmlns:a16="http://schemas.microsoft.com/office/drawing/2014/main" id="{0DC72A36-4C46-4CF4-A8CA-F877E978512A}"/>
                </a:ext>
              </a:extLst>
            </p:cNvPr>
            <p:cNvSpPr>
              <a:spLocks noChangeShapeType="1"/>
            </p:cNvSpPr>
            <p:nvPr/>
          </p:nvSpPr>
          <p:spPr bwMode="auto">
            <a:xfrm>
              <a:off x="657" y="2122"/>
              <a:ext cx="4672" cy="0"/>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sp>
        <p:nvSpPr>
          <p:cNvPr id="620555" name="Text Box 11">
            <a:extLst>
              <a:ext uri="{FF2B5EF4-FFF2-40B4-BE49-F238E27FC236}">
                <a16:creationId xmlns:a16="http://schemas.microsoft.com/office/drawing/2014/main" id="{29C1A9B9-B890-4CE9-BC37-A68759F08EF2}"/>
              </a:ext>
            </a:extLst>
          </p:cNvPr>
          <p:cNvSpPr txBox="1">
            <a:spLocks noChangeArrowheads="1"/>
          </p:cNvSpPr>
          <p:nvPr/>
        </p:nvSpPr>
        <p:spPr bwMode="auto">
          <a:xfrm>
            <a:off x="1116013" y="6021388"/>
            <a:ext cx="4975225" cy="317500"/>
          </a:xfrm>
          <a:prstGeom prst="rect">
            <a:avLst/>
          </a:prstGeom>
          <a:solidFill>
            <a:schemeClr val="tx1"/>
          </a:solidFill>
          <a:ln w="12700">
            <a:solidFill>
              <a:schemeClr val="bg2"/>
            </a:solidFill>
            <a:miter lim="800000"/>
            <a:headEnd/>
            <a:tailEnd/>
          </a:ln>
        </p:spPr>
        <p:txBody>
          <a:bodyPr wrap="none">
            <a:spAutoFit/>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MNF/ADD = ± 53% indicating possible leakage problem</a:t>
            </a:r>
          </a:p>
        </p:txBody>
      </p:sp>
      <p:grpSp>
        <p:nvGrpSpPr>
          <p:cNvPr id="3" name="Group 16">
            <a:extLst>
              <a:ext uri="{FF2B5EF4-FFF2-40B4-BE49-F238E27FC236}">
                <a16:creationId xmlns:a16="http://schemas.microsoft.com/office/drawing/2014/main" id="{6A917C96-582C-4BB2-BEFF-2599E7B263E8}"/>
              </a:ext>
            </a:extLst>
          </p:cNvPr>
          <p:cNvGrpSpPr>
            <a:grpSpLocks/>
          </p:cNvGrpSpPr>
          <p:nvPr/>
        </p:nvGrpSpPr>
        <p:grpSpPr bwMode="auto">
          <a:xfrm>
            <a:off x="1042988" y="4908550"/>
            <a:ext cx="7416800" cy="1069975"/>
            <a:chOff x="657" y="3092"/>
            <a:chExt cx="4672" cy="674"/>
          </a:xfrm>
        </p:grpSpPr>
        <p:sp>
          <p:nvSpPr>
            <p:cNvPr id="180233" name="Text Box 10">
              <a:extLst>
                <a:ext uri="{FF2B5EF4-FFF2-40B4-BE49-F238E27FC236}">
                  <a16:creationId xmlns:a16="http://schemas.microsoft.com/office/drawing/2014/main" id="{831B4005-1153-486D-A1DB-F468CEE0B6DB}"/>
                </a:ext>
              </a:extLst>
            </p:cNvPr>
            <p:cNvSpPr txBox="1">
              <a:spLocks noChangeArrowheads="1"/>
            </p:cNvSpPr>
            <p:nvPr/>
          </p:nvSpPr>
          <p:spPr bwMode="auto">
            <a:xfrm>
              <a:off x="703" y="3566"/>
              <a:ext cx="1941" cy="200"/>
            </a:xfrm>
            <a:prstGeom prst="rect">
              <a:avLst/>
            </a:prstGeom>
            <a:solidFill>
              <a:schemeClr val="tx1"/>
            </a:solidFill>
            <a:ln w="12700">
              <a:solidFill>
                <a:schemeClr val="bg2"/>
              </a:solidFill>
              <a:miter lim="800000"/>
              <a:headEnd/>
              <a:tailEnd/>
            </a:ln>
          </p:spPr>
          <p:txBody>
            <a:bodyPr wrap="none">
              <a:spAutoFit/>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Minimum night flow = ± 80 m</a:t>
              </a:r>
              <a:r>
                <a:rPr kumimoji="0" lang="en-US" altLang="en-US" sz="1800" b="1" i="0" u="none" strike="noStrike" kern="1200" cap="none" spc="0" normalizeH="0" baseline="30000" noProof="0">
                  <a:ln>
                    <a:noFill/>
                  </a:ln>
                  <a:solidFill>
                    <a:srgbClr val="000000"/>
                  </a:solidFill>
                  <a:effectLst/>
                  <a:uLnTx/>
                  <a:uFillTx/>
                  <a:latin typeface="Arial" panose="020B0604020202020204" pitchFamily="34" charset="0"/>
                  <a:ea typeface="+mn-ea"/>
                  <a:cs typeface="Arial" panose="020B0604020202020204" pitchFamily="34" charset="0"/>
                </a:rPr>
                <a:t>3</a:t>
              </a: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/hr</a:t>
              </a:r>
            </a:p>
          </p:txBody>
        </p:sp>
        <p:sp>
          <p:nvSpPr>
            <p:cNvPr id="180234" name="Line 12">
              <a:extLst>
                <a:ext uri="{FF2B5EF4-FFF2-40B4-BE49-F238E27FC236}">
                  <a16:creationId xmlns:a16="http://schemas.microsoft.com/office/drawing/2014/main" id="{F13C6CAC-D22B-42B5-9C38-34F8F16CC8A3}"/>
                </a:ext>
              </a:extLst>
            </p:cNvPr>
            <p:cNvSpPr>
              <a:spLocks noChangeShapeType="1"/>
            </p:cNvSpPr>
            <p:nvPr/>
          </p:nvSpPr>
          <p:spPr bwMode="auto">
            <a:xfrm>
              <a:off x="657" y="3092"/>
              <a:ext cx="4672" cy="0"/>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gr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20549"/>
                                        </p:tgtEl>
                                        <p:attrNameLst>
                                          <p:attrName>style.visibility</p:attrName>
                                        </p:attrNameLst>
                                      </p:cBhvr>
                                      <p:to>
                                        <p:strVal val="visible"/>
                                      </p:to>
                                    </p:set>
                                    <p:anim calcmode="lin" valueType="num">
                                      <p:cBhvr additive="base">
                                        <p:cTn id="7" dur="500" fill="hold"/>
                                        <p:tgtEl>
                                          <p:spTgt spid="620549"/>
                                        </p:tgtEl>
                                        <p:attrNameLst>
                                          <p:attrName>ppt_x</p:attrName>
                                        </p:attrNameLst>
                                      </p:cBhvr>
                                      <p:tavLst>
                                        <p:tav tm="0">
                                          <p:val>
                                            <p:strVal val="#ppt_x"/>
                                          </p:val>
                                        </p:tav>
                                        <p:tav tm="100000">
                                          <p:val>
                                            <p:strVal val="#ppt_x"/>
                                          </p:val>
                                        </p:tav>
                                      </p:tavLst>
                                    </p:anim>
                                    <p:anim calcmode="lin" valueType="num">
                                      <p:cBhvr additive="base">
                                        <p:cTn id="8" dur="500" fill="hold"/>
                                        <p:tgtEl>
                                          <p:spTgt spid="62054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620555"/>
                                        </p:tgtEl>
                                        <p:attrNameLst>
                                          <p:attrName>style.visibility</p:attrName>
                                        </p:attrNameLst>
                                      </p:cBhvr>
                                      <p:to>
                                        <p:strVal val="visible"/>
                                      </p:to>
                                    </p:set>
                                    <p:anim calcmode="lin" valueType="num">
                                      <p:cBhvr additive="base">
                                        <p:cTn id="25" dur="500" fill="hold"/>
                                        <p:tgtEl>
                                          <p:spTgt spid="620555"/>
                                        </p:tgtEl>
                                        <p:attrNameLst>
                                          <p:attrName>ppt_x</p:attrName>
                                        </p:attrNameLst>
                                      </p:cBhvr>
                                      <p:tavLst>
                                        <p:tav tm="0">
                                          <p:val>
                                            <p:strVal val="#ppt_x"/>
                                          </p:val>
                                        </p:tav>
                                        <p:tav tm="100000">
                                          <p:val>
                                            <p:strVal val="#ppt_x"/>
                                          </p:val>
                                        </p:tav>
                                      </p:tavLst>
                                    </p:anim>
                                    <p:anim calcmode="lin" valueType="num">
                                      <p:cBhvr additive="base">
                                        <p:cTn id="26" dur="500" fill="hold"/>
                                        <p:tgtEl>
                                          <p:spTgt spid="62055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9" grpId="0" animBg="1"/>
      <p:bldP spid="620555" grpId="0" animBg="1"/>
    </p:bldLst>
  </p:timing>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endParaRPr lang="en-ZA"/>
          </a:p>
        </p:txBody>
      </p:sp>
      <p:pic>
        <p:nvPicPr>
          <p:cNvPr id="1026" name="Picture 1" descr="image001"/>
          <p:cNvPicPr>
            <a:picLocks noChangeAspect="1" noChangeArrowheads="1"/>
          </p:cNvPicPr>
          <p:nvPr/>
        </p:nvPicPr>
        <p:blipFill rotWithShape="1">
          <a:blip r:embed="rId2">
            <a:extLst>
              <a:ext uri="{28A0092B-C50C-407E-A947-70E740481C1C}">
                <a14:useLocalDpi xmlns:a14="http://schemas.microsoft.com/office/drawing/2010/main" val="0"/>
              </a:ext>
            </a:extLst>
          </a:blip>
          <a:srcRect t="6546"/>
          <a:stretch/>
        </p:blipFill>
        <p:spPr bwMode="auto">
          <a:xfrm>
            <a:off x="37658" y="404664"/>
            <a:ext cx="9165371" cy="54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Left-Right Arrow 4"/>
          <p:cNvSpPr/>
          <p:nvPr/>
        </p:nvSpPr>
        <p:spPr bwMode="auto">
          <a:xfrm>
            <a:off x="2411760" y="2044702"/>
            <a:ext cx="5944334" cy="160162"/>
          </a:xfrm>
          <a:prstGeom prst="leftRightArrow">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
                <a:schemeClr val="folHlink"/>
              </a:buClr>
              <a:buSzTx/>
              <a:buFontTx/>
              <a:buChar char="•"/>
              <a:tabLst/>
            </a:pPr>
            <a:endParaRPr kumimoji="1" lang="en-ZA" sz="3200" b="1" i="0" u="none" strike="noStrike" cap="none" normalizeH="0" baseline="0">
              <a:ln>
                <a:noFill/>
              </a:ln>
              <a:solidFill>
                <a:schemeClr val="tx1"/>
              </a:solidFill>
              <a:effectLst>
                <a:outerShdw blurRad="38100" dist="38100" dir="2700000" algn="tl">
                  <a:srgbClr val="000000">
                    <a:alpha val="43137"/>
                  </a:srgbClr>
                </a:outerShdw>
              </a:effectLst>
              <a:latin typeface="Arial" charset="0"/>
            </a:endParaRPr>
          </a:p>
        </p:txBody>
      </p:sp>
      <p:sp>
        <p:nvSpPr>
          <p:cNvPr id="6" name="TextBox 5"/>
          <p:cNvSpPr txBox="1"/>
          <p:nvPr/>
        </p:nvSpPr>
        <p:spPr>
          <a:xfrm>
            <a:off x="2407414" y="1844824"/>
            <a:ext cx="5764985" cy="161583"/>
          </a:xfrm>
          <a:prstGeom prst="rect">
            <a:avLst/>
          </a:prstGeom>
          <a:solidFill>
            <a:srgbClr val="FFFFFF"/>
          </a:solidFill>
        </p:spPr>
        <p:txBody>
          <a:bodyPr wrap="square" lIns="0" tIns="0" rIns="0" bIns="0" rtlCol="0">
            <a:spAutoFit/>
          </a:bodyPr>
          <a:lstStyle/>
          <a:p>
            <a:pPr algn="ctr">
              <a:buNone/>
            </a:pPr>
            <a:r>
              <a:rPr lang="en-ZA" sz="1050" dirty="0">
                <a:solidFill>
                  <a:schemeClr val="bg2"/>
                </a:solidFill>
              </a:rPr>
              <a:t>Leak running at ± 1.6 m3/hr for 10 days</a:t>
            </a:r>
          </a:p>
        </p:txBody>
      </p:sp>
      <p:sp>
        <p:nvSpPr>
          <p:cNvPr id="7" name="TextBox 6"/>
          <p:cNvSpPr txBox="1"/>
          <p:nvPr/>
        </p:nvSpPr>
        <p:spPr>
          <a:xfrm>
            <a:off x="4211960" y="4277332"/>
            <a:ext cx="1548172" cy="549381"/>
          </a:xfrm>
          <a:prstGeom prst="rect">
            <a:avLst/>
          </a:prstGeom>
          <a:solidFill>
            <a:srgbClr val="FFFFFF"/>
          </a:solidFill>
        </p:spPr>
        <p:txBody>
          <a:bodyPr wrap="square" lIns="0" tIns="0" rIns="0" bIns="0" rtlCol="0">
            <a:spAutoFit/>
          </a:bodyPr>
          <a:lstStyle/>
          <a:p>
            <a:pPr algn="ctr">
              <a:buNone/>
            </a:pPr>
            <a:r>
              <a:rPr lang="en-ZA" sz="1050" dirty="0">
                <a:solidFill>
                  <a:schemeClr val="bg2"/>
                </a:solidFill>
              </a:rPr>
              <a:t>Cost of leak </a:t>
            </a:r>
          </a:p>
          <a:p>
            <a:pPr algn="ctr">
              <a:buNone/>
            </a:pPr>
            <a:r>
              <a:rPr lang="en-ZA" sz="1050" dirty="0">
                <a:solidFill>
                  <a:schemeClr val="bg2"/>
                </a:solidFill>
              </a:rPr>
              <a:t>± 10 * 24 * 1.6 * 20 </a:t>
            </a:r>
          </a:p>
          <a:p>
            <a:pPr algn="ctr">
              <a:buNone/>
            </a:pPr>
            <a:r>
              <a:rPr lang="en-ZA" sz="1050" dirty="0">
                <a:solidFill>
                  <a:schemeClr val="bg2"/>
                </a:solidFill>
              </a:rPr>
              <a:t>= ±R8 000 in 10 days</a:t>
            </a:r>
          </a:p>
        </p:txBody>
      </p:sp>
      <p:sp>
        <p:nvSpPr>
          <p:cNvPr id="8" name="Down Arrow 7"/>
          <p:cNvSpPr/>
          <p:nvPr/>
        </p:nvSpPr>
        <p:spPr bwMode="auto">
          <a:xfrm rot="19725310" flipH="1">
            <a:off x="1993625" y="3316321"/>
            <a:ext cx="144016" cy="995882"/>
          </a:xfrm>
          <a:prstGeom prst="downArrow">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
                <a:schemeClr val="folHlink"/>
              </a:buClr>
              <a:buSzTx/>
              <a:buFontTx/>
              <a:buChar char="•"/>
              <a:tabLst/>
            </a:pPr>
            <a:endParaRPr kumimoji="1" lang="en-ZA" sz="3200" b="1" i="0" u="none" strike="noStrike" cap="none" normalizeH="0" baseline="0">
              <a:ln>
                <a:noFill/>
              </a:ln>
              <a:solidFill>
                <a:schemeClr val="tx1"/>
              </a:solidFill>
              <a:effectLst>
                <a:outerShdw blurRad="38100" dist="38100" dir="2700000" algn="tl">
                  <a:srgbClr val="000000">
                    <a:alpha val="43137"/>
                  </a:srgbClr>
                </a:outerShdw>
              </a:effectLst>
              <a:latin typeface="Arial" charset="0"/>
            </a:endParaRPr>
          </a:p>
        </p:txBody>
      </p:sp>
      <p:sp>
        <p:nvSpPr>
          <p:cNvPr id="9" name="TextBox 8"/>
          <p:cNvSpPr txBox="1"/>
          <p:nvPr/>
        </p:nvSpPr>
        <p:spPr>
          <a:xfrm>
            <a:off x="1644832" y="3152971"/>
            <a:ext cx="622911" cy="323165"/>
          </a:xfrm>
          <a:prstGeom prst="rect">
            <a:avLst/>
          </a:prstGeom>
          <a:solidFill>
            <a:srgbClr val="FFFFFF"/>
          </a:solidFill>
        </p:spPr>
        <p:txBody>
          <a:bodyPr wrap="square" lIns="0" tIns="0" rIns="0" bIns="0" rtlCol="0">
            <a:spAutoFit/>
          </a:bodyPr>
          <a:lstStyle/>
          <a:p>
            <a:pPr algn="ctr">
              <a:buNone/>
            </a:pPr>
            <a:r>
              <a:rPr lang="en-ZA" sz="1050" dirty="0">
                <a:solidFill>
                  <a:schemeClr val="bg2"/>
                </a:solidFill>
              </a:rPr>
              <a:t>Leak develops</a:t>
            </a:r>
          </a:p>
        </p:txBody>
      </p:sp>
      <p:sp>
        <p:nvSpPr>
          <p:cNvPr id="10" name="Down Arrow 9"/>
          <p:cNvSpPr/>
          <p:nvPr/>
        </p:nvSpPr>
        <p:spPr bwMode="auto">
          <a:xfrm rot="1891526" flipH="1">
            <a:off x="8385234" y="3332575"/>
            <a:ext cx="144016" cy="995882"/>
          </a:xfrm>
          <a:prstGeom prst="downArrow">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
                <a:schemeClr val="folHlink"/>
              </a:buClr>
              <a:buSzTx/>
              <a:buFontTx/>
              <a:buChar char="•"/>
              <a:tabLst/>
            </a:pPr>
            <a:endParaRPr kumimoji="1" lang="en-ZA" sz="3200" b="1" i="0" u="none" strike="noStrike" cap="none" normalizeH="0" baseline="0">
              <a:ln>
                <a:noFill/>
              </a:ln>
              <a:solidFill>
                <a:schemeClr val="tx1"/>
              </a:solidFill>
              <a:effectLst>
                <a:outerShdw blurRad="38100" dist="38100" dir="2700000" algn="tl">
                  <a:srgbClr val="000000">
                    <a:alpha val="43137"/>
                  </a:srgbClr>
                </a:outerShdw>
              </a:effectLst>
              <a:latin typeface="Arial" charset="0"/>
            </a:endParaRPr>
          </a:p>
        </p:txBody>
      </p:sp>
      <p:sp>
        <p:nvSpPr>
          <p:cNvPr id="11" name="TextBox 10"/>
          <p:cNvSpPr txBox="1"/>
          <p:nvPr/>
        </p:nvSpPr>
        <p:spPr>
          <a:xfrm>
            <a:off x="8303432" y="3381978"/>
            <a:ext cx="468052" cy="323165"/>
          </a:xfrm>
          <a:prstGeom prst="rect">
            <a:avLst/>
          </a:prstGeom>
          <a:solidFill>
            <a:srgbClr val="FFFFFF"/>
          </a:solidFill>
        </p:spPr>
        <p:txBody>
          <a:bodyPr wrap="square" lIns="0" tIns="0" rIns="0" bIns="0" rtlCol="0">
            <a:spAutoFit/>
          </a:bodyPr>
          <a:lstStyle/>
          <a:p>
            <a:pPr algn="ctr">
              <a:buNone/>
            </a:pPr>
            <a:r>
              <a:rPr lang="en-ZA" sz="1050" dirty="0">
                <a:solidFill>
                  <a:schemeClr val="bg2"/>
                </a:solidFill>
              </a:rPr>
              <a:t>Leak repair</a:t>
            </a:r>
          </a:p>
        </p:txBody>
      </p:sp>
      <p:sp>
        <p:nvSpPr>
          <p:cNvPr id="12" name="Down Arrow 11"/>
          <p:cNvSpPr/>
          <p:nvPr/>
        </p:nvSpPr>
        <p:spPr bwMode="auto">
          <a:xfrm flipH="1">
            <a:off x="2889603" y="3243077"/>
            <a:ext cx="144016" cy="648072"/>
          </a:xfrm>
          <a:prstGeom prst="downArrow">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
                <a:schemeClr val="folHlink"/>
              </a:buClr>
              <a:buSzTx/>
              <a:buFontTx/>
              <a:buChar char="•"/>
              <a:tabLst/>
            </a:pPr>
            <a:endParaRPr kumimoji="1" lang="en-ZA" sz="3200" b="1" i="0" u="none" strike="noStrike" cap="none" normalizeH="0" baseline="0">
              <a:ln>
                <a:noFill/>
              </a:ln>
              <a:solidFill>
                <a:schemeClr val="tx1"/>
              </a:solidFill>
              <a:effectLst>
                <a:outerShdw blurRad="38100" dist="38100" dir="2700000" algn="tl">
                  <a:srgbClr val="000000">
                    <a:alpha val="43137"/>
                  </a:srgbClr>
                </a:outerShdw>
              </a:effectLst>
              <a:latin typeface="Arial" charset="0"/>
            </a:endParaRPr>
          </a:p>
        </p:txBody>
      </p:sp>
      <p:sp>
        <p:nvSpPr>
          <p:cNvPr id="13" name="Down Arrow 12"/>
          <p:cNvSpPr/>
          <p:nvPr/>
        </p:nvSpPr>
        <p:spPr bwMode="auto">
          <a:xfrm rot="10800000" flipH="1">
            <a:off x="2896878" y="4962483"/>
            <a:ext cx="144016" cy="648072"/>
          </a:xfrm>
          <a:prstGeom prst="downArrow">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
                <a:schemeClr val="folHlink"/>
              </a:buClr>
              <a:buSzTx/>
              <a:buFontTx/>
              <a:buChar char="•"/>
              <a:tabLst/>
            </a:pPr>
            <a:endParaRPr kumimoji="1" lang="en-ZA" sz="3200" b="1" i="0" u="none" strike="noStrike" cap="none" normalizeH="0" baseline="0">
              <a:ln>
                <a:noFill/>
              </a:ln>
              <a:solidFill>
                <a:schemeClr val="tx1"/>
              </a:solidFill>
              <a:effectLst>
                <a:outerShdw blurRad="38100" dist="38100" dir="2700000" algn="tl">
                  <a:srgbClr val="000000">
                    <a:alpha val="43137"/>
                  </a:srgbClr>
                </a:outerShdw>
              </a:effectLst>
              <a:latin typeface="Arial" charset="0"/>
            </a:endParaRPr>
          </a:p>
        </p:txBody>
      </p:sp>
      <p:sp>
        <p:nvSpPr>
          <p:cNvPr id="14" name="TextBox 13"/>
          <p:cNvSpPr txBox="1"/>
          <p:nvPr/>
        </p:nvSpPr>
        <p:spPr>
          <a:xfrm>
            <a:off x="2680854" y="3072179"/>
            <a:ext cx="720080" cy="161583"/>
          </a:xfrm>
          <a:prstGeom prst="rect">
            <a:avLst/>
          </a:prstGeom>
          <a:solidFill>
            <a:srgbClr val="FFFFFF"/>
          </a:solidFill>
        </p:spPr>
        <p:txBody>
          <a:bodyPr wrap="square" lIns="0" tIns="0" rIns="0" bIns="0" rtlCol="0">
            <a:spAutoFit/>
          </a:bodyPr>
          <a:lstStyle/>
          <a:p>
            <a:pPr algn="ctr">
              <a:buNone/>
            </a:pPr>
            <a:r>
              <a:rPr lang="en-ZA" sz="1050" dirty="0">
                <a:solidFill>
                  <a:schemeClr val="bg2"/>
                </a:solidFill>
              </a:rPr>
              <a:t>Leakage</a:t>
            </a:r>
            <a:endParaRPr lang="en-ZA" sz="700" dirty="0">
              <a:solidFill>
                <a:schemeClr val="bg2"/>
              </a:solidFill>
            </a:endParaRPr>
          </a:p>
        </p:txBody>
      </p:sp>
      <p:sp>
        <p:nvSpPr>
          <p:cNvPr id="15" name="Rectangle 14"/>
          <p:cNvSpPr/>
          <p:nvPr/>
        </p:nvSpPr>
        <p:spPr bwMode="auto">
          <a:xfrm>
            <a:off x="6372200" y="6525344"/>
            <a:ext cx="2631181" cy="121012"/>
          </a:xfrm>
          <a:prstGeom prst="rect">
            <a:avLst/>
          </a:prstGeom>
          <a:solidFill>
            <a:srgbClr val="FFFF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
                <a:schemeClr val="folHlink"/>
              </a:buClr>
              <a:buSzTx/>
              <a:buFontTx/>
              <a:buChar char="•"/>
              <a:tabLst/>
            </a:pPr>
            <a:endParaRPr kumimoji="1" lang="en-ZA" sz="3200" b="1" i="0" u="none" strike="noStrike" cap="none" normalizeH="0" baseline="0">
              <a:ln>
                <a:noFill/>
              </a:ln>
              <a:solidFill>
                <a:schemeClr val="tx1"/>
              </a:solidFill>
              <a:effectLst>
                <a:outerShdw blurRad="38100" dist="38100" dir="2700000" algn="tl">
                  <a:srgbClr val="000000">
                    <a:alpha val="43137"/>
                  </a:srgbClr>
                </a:outerShdw>
              </a:effectLst>
              <a:latin typeface="Arial" charset="0"/>
            </a:endParaRPr>
          </a:p>
        </p:txBody>
      </p:sp>
      <p:sp>
        <p:nvSpPr>
          <p:cNvPr id="4" name="Rectangle 3"/>
          <p:cNvSpPr/>
          <p:nvPr/>
        </p:nvSpPr>
        <p:spPr bwMode="auto">
          <a:xfrm>
            <a:off x="3040894" y="908720"/>
            <a:ext cx="3259298" cy="600993"/>
          </a:xfrm>
          <a:prstGeom prst="rect">
            <a:avLst/>
          </a:prstGeom>
          <a:solidFill>
            <a:srgbClr val="FFFF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
                <a:schemeClr val="folHlink"/>
              </a:buClr>
              <a:buSzTx/>
              <a:buFontTx/>
              <a:buChar char="•"/>
              <a:tabLst/>
            </a:pPr>
            <a:endParaRPr kumimoji="1" lang="en-ZA" sz="3200" b="1" i="0" u="none" strike="noStrike" cap="none" normalizeH="0" baseline="0">
              <a:ln>
                <a:noFill/>
              </a:ln>
              <a:solidFill>
                <a:schemeClr val="tx1"/>
              </a:solidFill>
              <a:effectLst>
                <a:outerShdw blurRad="38100" dist="38100" dir="2700000" algn="tl">
                  <a:srgbClr val="000000">
                    <a:alpha val="43137"/>
                  </a:srgbClr>
                </a:outerShdw>
              </a:effectLst>
              <a:latin typeface="Arial" charset="0"/>
            </a:endParaRPr>
          </a:p>
        </p:txBody>
      </p:sp>
      <p:sp>
        <p:nvSpPr>
          <p:cNvPr id="16" name="Rectangle 15"/>
          <p:cNvSpPr/>
          <p:nvPr/>
        </p:nvSpPr>
        <p:spPr bwMode="auto">
          <a:xfrm>
            <a:off x="6372200" y="5546496"/>
            <a:ext cx="2734142" cy="160673"/>
          </a:xfrm>
          <a:prstGeom prst="rect">
            <a:avLst/>
          </a:prstGeom>
          <a:solidFill>
            <a:srgbClr val="FFFF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
                <a:schemeClr val="folHlink"/>
              </a:buClr>
              <a:buSzTx/>
              <a:buFontTx/>
              <a:buChar char="•"/>
              <a:tabLst/>
            </a:pPr>
            <a:endParaRPr kumimoji="1" lang="en-ZA" sz="3200" b="1" i="0" u="none" strike="noStrike" cap="none" normalizeH="0" baseline="0">
              <a:ln>
                <a:noFill/>
              </a:ln>
              <a:solidFill>
                <a:schemeClr val="tx1"/>
              </a:solidFill>
              <a:effectLst>
                <a:outerShdw blurRad="38100" dist="38100" dir="2700000" algn="tl">
                  <a:srgbClr val="000000">
                    <a:alpha val="43137"/>
                  </a:srgbClr>
                </a:outerShdw>
              </a:effectLst>
              <a:latin typeface="Arial" charset="0"/>
            </a:endParaRPr>
          </a:p>
        </p:txBody>
      </p:sp>
    </p:spTree>
    <p:extLst>
      <p:ext uri="{BB962C8B-B14F-4D97-AF65-F5344CB8AC3E}">
        <p14:creationId xmlns:p14="http://schemas.microsoft.com/office/powerpoint/2010/main" val="4161024496"/>
      </p:ext>
    </p:extLst>
  </p:cSld>
  <p:clrMapOvr>
    <a:masterClrMapping/>
  </p:clrMapOvr>
  <p:transition spd="slow">
    <p:pull dir="rd"/>
  </p:transition>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2DEC3-4952-41E0-8ABC-538E2DAE7121}"/>
              </a:ext>
            </a:extLst>
          </p:cNvPr>
          <p:cNvSpPr>
            <a:spLocks noGrp="1"/>
          </p:cNvSpPr>
          <p:nvPr>
            <p:ph type="title"/>
          </p:nvPr>
        </p:nvSpPr>
        <p:spPr>
          <a:xfrm>
            <a:off x="700088" y="188913"/>
            <a:ext cx="7772400" cy="990600"/>
          </a:xfrm>
        </p:spPr>
        <p:txBody>
          <a:bodyPr/>
          <a:lstStyle/>
          <a:p>
            <a:pPr>
              <a:defRPr/>
            </a:pPr>
            <a:r>
              <a:rPr lang="en-US" dirty="0"/>
              <a:t>Industry 2 Leak – Before and After</a:t>
            </a:r>
            <a:endParaRPr lang="en-ZA" dirty="0"/>
          </a:p>
        </p:txBody>
      </p:sp>
      <p:pic>
        <p:nvPicPr>
          <p:cNvPr id="181251" name="Picture 3">
            <a:extLst>
              <a:ext uri="{FF2B5EF4-FFF2-40B4-BE49-F238E27FC236}">
                <a16:creationId xmlns:a16="http://schemas.microsoft.com/office/drawing/2014/main" id="{C39A477D-1287-4792-8F70-83FC899D430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13" y="1163638"/>
            <a:ext cx="9144000"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2274" name="Content Placeholder 2">
            <a:extLst>
              <a:ext uri="{FF2B5EF4-FFF2-40B4-BE49-F238E27FC236}">
                <a16:creationId xmlns:a16="http://schemas.microsoft.com/office/drawing/2014/main" id="{E43DE568-53E3-4EEB-9066-8A0E32174FB3}"/>
              </a:ext>
            </a:extLst>
          </p:cNvPr>
          <p:cNvSpPr>
            <a:spLocks noGrp="1"/>
          </p:cNvSpPr>
          <p:nvPr>
            <p:ph idx="1"/>
          </p:nvPr>
        </p:nvSpPr>
        <p:spPr/>
        <p:txBody>
          <a:bodyPr/>
          <a:lstStyle/>
          <a:p>
            <a:endParaRPr lang="en-ZA" altLang="en-US"/>
          </a:p>
        </p:txBody>
      </p:sp>
      <p:pic>
        <p:nvPicPr>
          <p:cNvPr id="182275" name="Picture 1" descr="image001">
            <a:extLst>
              <a:ext uri="{FF2B5EF4-FFF2-40B4-BE49-F238E27FC236}">
                <a16:creationId xmlns:a16="http://schemas.microsoft.com/office/drawing/2014/main" id="{0AA6C792-7F26-4AE3-941D-22B233AF8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628775"/>
            <a:ext cx="8891588" cy="500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9403E042-4BC7-48E9-892B-74DAE878E4C7}"/>
              </a:ext>
            </a:extLst>
          </p:cNvPr>
          <p:cNvSpPr>
            <a:spLocks noGrp="1"/>
          </p:cNvSpPr>
          <p:nvPr>
            <p:ph type="title"/>
          </p:nvPr>
        </p:nvSpPr>
        <p:spPr>
          <a:xfrm>
            <a:off x="692150" y="228600"/>
            <a:ext cx="7772400" cy="990600"/>
          </a:xfrm>
        </p:spPr>
        <p:txBody>
          <a:bodyPr/>
          <a:lstStyle/>
          <a:p>
            <a:pPr>
              <a:defRPr/>
            </a:pPr>
            <a:r>
              <a:rPr lang="en-ZA" dirty="0"/>
              <a:t>Leak Repaired at Townhouse Complex</a:t>
            </a:r>
          </a:p>
        </p:txBody>
      </p:sp>
      <p:sp>
        <p:nvSpPr>
          <p:cNvPr id="182277" name="Rectangle 4">
            <a:extLst>
              <a:ext uri="{FF2B5EF4-FFF2-40B4-BE49-F238E27FC236}">
                <a16:creationId xmlns:a16="http://schemas.microsoft.com/office/drawing/2014/main" id="{80FBA700-330F-41DF-BEB2-A165278FF4ED}"/>
              </a:ext>
            </a:extLst>
          </p:cNvPr>
          <p:cNvSpPr>
            <a:spLocks noChangeArrowheads="1"/>
          </p:cNvSpPr>
          <p:nvPr/>
        </p:nvSpPr>
        <p:spPr bwMode="auto">
          <a:xfrm>
            <a:off x="882650" y="1828800"/>
            <a:ext cx="7391400" cy="527050"/>
          </a:xfrm>
          <a:prstGeom prst="rect">
            <a:avLst/>
          </a:prstGeom>
          <a:solidFill>
            <a:schemeClr val="tx1"/>
          </a:solidFill>
          <a:ln w="12700" algn="ctr">
            <a:solidFill>
              <a:schemeClr val="tx1"/>
            </a:solidFill>
            <a:round/>
            <a:headEnd/>
            <a:tailEnd/>
          </a:ln>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cSld>
  <p:clrMapOvr>
    <a:masterClrMapping/>
  </p:clrMapOvr>
  <p:transition spd="slow">
    <p:pull dir="rd"/>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5234" name="Content Placeholder 2">
            <a:extLst>
              <a:ext uri="{FF2B5EF4-FFF2-40B4-BE49-F238E27FC236}">
                <a16:creationId xmlns:a16="http://schemas.microsoft.com/office/drawing/2014/main" id="{E7FE1BE3-C60B-4DC0-A8F8-0E130D19D5DE}"/>
              </a:ext>
            </a:extLst>
          </p:cNvPr>
          <p:cNvSpPr>
            <a:spLocks noGrp="1" noChangeArrowheads="1"/>
          </p:cNvSpPr>
          <p:nvPr>
            <p:ph idx="1"/>
          </p:nvPr>
        </p:nvSpPr>
        <p:spPr/>
        <p:txBody>
          <a:bodyPr/>
          <a:lstStyle/>
          <a:p>
            <a:endParaRPr lang="en-ZA" altLang="en-US"/>
          </a:p>
        </p:txBody>
      </p:sp>
      <p:pic>
        <p:nvPicPr>
          <p:cNvPr id="95235" name="Picture 3">
            <a:extLst>
              <a:ext uri="{FF2B5EF4-FFF2-40B4-BE49-F238E27FC236}">
                <a16:creationId xmlns:a16="http://schemas.microsoft.com/office/drawing/2014/main" id="{A74C2C99-B813-4D73-801E-507F0F8FFB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 y="1509713"/>
            <a:ext cx="8926513" cy="453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wn Arrow 4">
            <a:extLst>
              <a:ext uri="{FF2B5EF4-FFF2-40B4-BE49-F238E27FC236}">
                <a16:creationId xmlns:a16="http://schemas.microsoft.com/office/drawing/2014/main" id="{C020B679-EF8D-45E9-9A2D-A726BA68E3E5}"/>
              </a:ext>
            </a:extLst>
          </p:cNvPr>
          <p:cNvSpPr/>
          <p:nvPr/>
        </p:nvSpPr>
        <p:spPr bwMode="auto">
          <a:xfrm flipH="1">
            <a:off x="1187450" y="3881438"/>
            <a:ext cx="144463" cy="649287"/>
          </a:xfrm>
          <a:prstGeom prst="downArrow">
            <a:avLst/>
          </a:prstGeom>
          <a:solidFill>
            <a:srgbClr val="FF0000"/>
          </a:solidFill>
          <a:ln>
            <a:noFill/>
          </a:ln>
          <a:effectLst/>
        </p:spPr>
        <p:txBody>
          <a:bodyPr/>
          <a:lstStyle/>
          <a:p>
            <a:pPr marL="342900" indent="-342900">
              <a:spcBef>
                <a:spcPct val="20000"/>
              </a:spcBef>
              <a:buClr>
                <a:schemeClr val="folHlink"/>
              </a:buClr>
              <a:buFontTx/>
              <a:buChar char="•"/>
              <a:defRPr/>
            </a:pPr>
            <a:endParaRPr kumimoji="1" lang="en-ZA" sz="3200" b="1">
              <a:effectLst>
                <a:outerShdw blurRad="38100" dist="38100" dir="2700000" algn="tl">
                  <a:srgbClr val="000000">
                    <a:alpha val="43137"/>
                  </a:srgbClr>
                </a:outerShdw>
              </a:effectLst>
              <a:latin typeface="Arial" charset="0"/>
            </a:endParaRPr>
          </a:p>
        </p:txBody>
      </p:sp>
      <p:sp>
        <p:nvSpPr>
          <p:cNvPr id="6" name="Down Arrow 5">
            <a:extLst>
              <a:ext uri="{FF2B5EF4-FFF2-40B4-BE49-F238E27FC236}">
                <a16:creationId xmlns:a16="http://schemas.microsoft.com/office/drawing/2014/main" id="{C8F34B9A-BE1D-4764-A1C9-D9D6C5D747D6}"/>
              </a:ext>
            </a:extLst>
          </p:cNvPr>
          <p:cNvSpPr/>
          <p:nvPr/>
        </p:nvSpPr>
        <p:spPr bwMode="auto">
          <a:xfrm rot="10800000" flipH="1">
            <a:off x="1187450" y="4749800"/>
            <a:ext cx="144463" cy="649288"/>
          </a:xfrm>
          <a:prstGeom prst="downArrow">
            <a:avLst/>
          </a:prstGeom>
          <a:solidFill>
            <a:srgbClr val="FF0000"/>
          </a:solidFill>
          <a:ln>
            <a:noFill/>
          </a:ln>
          <a:effectLst/>
        </p:spPr>
        <p:txBody>
          <a:bodyPr/>
          <a:lstStyle/>
          <a:p>
            <a:pPr marL="342900" indent="-342900">
              <a:spcBef>
                <a:spcPct val="20000"/>
              </a:spcBef>
              <a:buClr>
                <a:schemeClr val="folHlink"/>
              </a:buClr>
              <a:buFontTx/>
              <a:buChar char="•"/>
              <a:defRPr/>
            </a:pPr>
            <a:endParaRPr kumimoji="1" lang="en-ZA" sz="3200" b="1">
              <a:effectLst>
                <a:outerShdw blurRad="38100" dist="38100" dir="2700000" algn="tl">
                  <a:srgbClr val="000000">
                    <a:alpha val="43137"/>
                  </a:srgbClr>
                </a:outerShdw>
              </a:effectLst>
              <a:latin typeface="Arial" charset="0"/>
            </a:endParaRPr>
          </a:p>
        </p:txBody>
      </p:sp>
      <p:sp>
        <p:nvSpPr>
          <p:cNvPr id="7" name="TextBox 6">
            <a:extLst>
              <a:ext uri="{FF2B5EF4-FFF2-40B4-BE49-F238E27FC236}">
                <a16:creationId xmlns:a16="http://schemas.microsoft.com/office/drawing/2014/main" id="{D187447F-B426-4D7C-A9BF-F665386CDD58}"/>
              </a:ext>
            </a:extLst>
          </p:cNvPr>
          <p:cNvSpPr txBox="1"/>
          <p:nvPr/>
        </p:nvSpPr>
        <p:spPr>
          <a:xfrm>
            <a:off x="1041400" y="3656013"/>
            <a:ext cx="542925" cy="323850"/>
          </a:xfrm>
          <a:prstGeom prst="rect">
            <a:avLst/>
          </a:prstGeom>
          <a:solidFill>
            <a:srgbClr val="FFFFFF"/>
          </a:solidFill>
        </p:spPr>
        <p:txBody>
          <a:bodyPr lIns="0" tIns="0" rIns="0" bIns="0">
            <a:spAutoFit/>
          </a:bodyPr>
          <a:lstStyle/>
          <a:p>
            <a:pPr algn="ctr">
              <a:defRPr/>
            </a:pPr>
            <a:r>
              <a:rPr lang="en-ZA" sz="1050" dirty="0">
                <a:solidFill>
                  <a:schemeClr val="bg2"/>
                </a:solidFill>
              </a:rPr>
              <a:t>Initial Leakage</a:t>
            </a:r>
          </a:p>
        </p:txBody>
      </p:sp>
      <p:sp>
        <p:nvSpPr>
          <p:cNvPr id="9" name="Down Arrow 8">
            <a:extLst>
              <a:ext uri="{FF2B5EF4-FFF2-40B4-BE49-F238E27FC236}">
                <a16:creationId xmlns:a16="http://schemas.microsoft.com/office/drawing/2014/main" id="{E932049B-94FB-4685-AD3A-87C86F456DA0}"/>
              </a:ext>
            </a:extLst>
          </p:cNvPr>
          <p:cNvSpPr/>
          <p:nvPr/>
        </p:nvSpPr>
        <p:spPr bwMode="auto">
          <a:xfrm rot="1689440" flipH="1">
            <a:off x="4251325" y="3721100"/>
            <a:ext cx="142875" cy="996950"/>
          </a:xfrm>
          <a:prstGeom prst="downArrow">
            <a:avLst/>
          </a:prstGeom>
          <a:solidFill>
            <a:srgbClr val="FF0000"/>
          </a:solidFill>
          <a:ln>
            <a:noFill/>
          </a:ln>
          <a:effectLst/>
        </p:spPr>
        <p:txBody>
          <a:bodyPr/>
          <a:lstStyle/>
          <a:p>
            <a:pPr marL="342900" indent="-342900">
              <a:spcBef>
                <a:spcPct val="20000"/>
              </a:spcBef>
              <a:buClr>
                <a:schemeClr val="folHlink"/>
              </a:buClr>
              <a:buFontTx/>
              <a:buChar char="•"/>
              <a:defRPr/>
            </a:pPr>
            <a:endParaRPr kumimoji="1" lang="en-ZA" sz="3200" b="1">
              <a:effectLst>
                <a:outerShdw blurRad="38100" dist="38100" dir="2700000" algn="tl">
                  <a:srgbClr val="000000">
                    <a:alpha val="43137"/>
                  </a:srgbClr>
                </a:outerShdw>
              </a:effectLst>
              <a:latin typeface="Arial" charset="0"/>
            </a:endParaRPr>
          </a:p>
        </p:txBody>
      </p:sp>
      <p:sp>
        <p:nvSpPr>
          <p:cNvPr id="10" name="Down Arrow 9">
            <a:extLst>
              <a:ext uri="{FF2B5EF4-FFF2-40B4-BE49-F238E27FC236}">
                <a16:creationId xmlns:a16="http://schemas.microsoft.com/office/drawing/2014/main" id="{FC64AC9A-2368-45ED-B54F-4DC7E966C5C2}"/>
              </a:ext>
            </a:extLst>
          </p:cNvPr>
          <p:cNvSpPr/>
          <p:nvPr/>
        </p:nvSpPr>
        <p:spPr bwMode="auto">
          <a:xfrm flipH="1">
            <a:off x="6989763" y="4079875"/>
            <a:ext cx="144462" cy="647700"/>
          </a:xfrm>
          <a:prstGeom prst="downArrow">
            <a:avLst/>
          </a:prstGeom>
          <a:solidFill>
            <a:srgbClr val="FF0000"/>
          </a:solidFill>
          <a:ln>
            <a:noFill/>
          </a:ln>
          <a:effectLst/>
        </p:spPr>
        <p:txBody>
          <a:bodyPr/>
          <a:lstStyle/>
          <a:p>
            <a:pPr marL="342900" indent="-342900">
              <a:spcBef>
                <a:spcPct val="20000"/>
              </a:spcBef>
              <a:buClr>
                <a:schemeClr val="folHlink"/>
              </a:buClr>
              <a:buFontTx/>
              <a:buChar char="•"/>
              <a:defRPr/>
            </a:pPr>
            <a:endParaRPr kumimoji="1" lang="en-ZA" sz="3200" b="1">
              <a:effectLst>
                <a:outerShdw blurRad="38100" dist="38100" dir="2700000" algn="tl">
                  <a:srgbClr val="000000">
                    <a:alpha val="43137"/>
                  </a:srgbClr>
                </a:outerShdw>
              </a:effectLst>
              <a:latin typeface="Arial" charset="0"/>
            </a:endParaRPr>
          </a:p>
        </p:txBody>
      </p:sp>
      <p:sp>
        <p:nvSpPr>
          <p:cNvPr id="12" name="TextBox 11">
            <a:extLst>
              <a:ext uri="{FF2B5EF4-FFF2-40B4-BE49-F238E27FC236}">
                <a16:creationId xmlns:a16="http://schemas.microsoft.com/office/drawing/2014/main" id="{5A9A65FC-B89E-482B-A344-C2DCE3459489}"/>
              </a:ext>
            </a:extLst>
          </p:cNvPr>
          <p:cNvSpPr txBox="1"/>
          <p:nvPr/>
        </p:nvSpPr>
        <p:spPr>
          <a:xfrm>
            <a:off x="6881813" y="3933825"/>
            <a:ext cx="541337" cy="322263"/>
          </a:xfrm>
          <a:prstGeom prst="rect">
            <a:avLst/>
          </a:prstGeom>
          <a:solidFill>
            <a:srgbClr val="FFFFFF"/>
          </a:solidFill>
        </p:spPr>
        <p:txBody>
          <a:bodyPr lIns="0" tIns="0" rIns="0" bIns="0">
            <a:spAutoFit/>
          </a:bodyPr>
          <a:lstStyle/>
          <a:p>
            <a:pPr algn="ctr">
              <a:defRPr/>
            </a:pPr>
            <a:r>
              <a:rPr lang="en-ZA" sz="1050" dirty="0">
                <a:solidFill>
                  <a:schemeClr val="bg2"/>
                </a:solidFill>
              </a:rPr>
              <a:t>No Leakage</a:t>
            </a:r>
          </a:p>
        </p:txBody>
      </p:sp>
      <p:sp>
        <p:nvSpPr>
          <p:cNvPr id="14" name="Down Arrow 13">
            <a:extLst>
              <a:ext uri="{FF2B5EF4-FFF2-40B4-BE49-F238E27FC236}">
                <a16:creationId xmlns:a16="http://schemas.microsoft.com/office/drawing/2014/main" id="{D0498B5D-D184-48C3-B8FA-3EEE824EC696}"/>
              </a:ext>
            </a:extLst>
          </p:cNvPr>
          <p:cNvSpPr/>
          <p:nvPr/>
        </p:nvSpPr>
        <p:spPr bwMode="auto">
          <a:xfrm rot="1689440" flipH="1">
            <a:off x="2732088" y="3560763"/>
            <a:ext cx="144462" cy="996950"/>
          </a:xfrm>
          <a:prstGeom prst="downArrow">
            <a:avLst/>
          </a:prstGeom>
          <a:solidFill>
            <a:srgbClr val="FF0000"/>
          </a:solidFill>
          <a:ln>
            <a:noFill/>
          </a:ln>
          <a:effectLst/>
        </p:spPr>
        <p:txBody>
          <a:bodyPr/>
          <a:lstStyle/>
          <a:p>
            <a:pPr marL="342900" indent="-342900">
              <a:spcBef>
                <a:spcPct val="20000"/>
              </a:spcBef>
              <a:buClr>
                <a:schemeClr val="folHlink"/>
              </a:buClr>
              <a:buFontTx/>
              <a:buChar char="•"/>
              <a:defRPr/>
            </a:pPr>
            <a:endParaRPr kumimoji="1" lang="en-ZA" sz="3200" b="1">
              <a:effectLst>
                <a:outerShdw blurRad="38100" dist="38100" dir="2700000" algn="tl">
                  <a:srgbClr val="000000">
                    <a:alpha val="43137"/>
                  </a:srgbClr>
                </a:outerShdw>
              </a:effectLst>
              <a:latin typeface="Arial" charset="0"/>
            </a:endParaRPr>
          </a:p>
        </p:txBody>
      </p:sp>
      <p:sp>
        <p:nvSpPr>
          <p:cNvPr id="13" name="TextBox 12">
            <a:extLst>
              <a:ext uri="{FF2B5EF4-FFF2-40B4-BE49-F238E27FC236}">
                <a16:creationId xmlns:a16="http://schemas.microsoft.com/office/drawing/2014/main" id="{F7F8D427-D984-4D0C-91E9-08D479A710D0}"/>
              </a:ext>
            </a:extLst>
          </p:cNvPr>
          <p:cNvSpPr txBox="1"/>
          <p:nvPr/>
        </p:nvSpPr>
        <p:spPr>
          <a:xfrm>
            <a:off x="2767013" y="3441700"/>
            <a:ext cx="733425" cy="322263"/>
          </a:xfrm>
          <a:prstGeom prst="rect">
            <a:avLst/>
          </a:prstGeom>
          <a:solidFill>
            <a:srgbClr val="FFFFFF"/>
          </a:solidFill>
        </p:spPr>
        <p:txBody>
          <a:bodyPr lIns="0" tIns="0" rIns="0" bIns="0">
            <a:spAutoFit/>
          </a:bodyPr>
          <a:lstStyle/>
          <a:p>
            <a:pPr algn="ctr">
              <a:defRPr/>
            </a:pPr>
            <a:r>
              <a:rPr lang="en-ZA" sz="1050" dirty="0">
                <a:solidFill>
                  <a:schemeClr val="bg2"/>
                </a:solidFill>
              </a:rPr>
              <a:t>First small leak repair</a:t>
            </a:r>
          </a:p>
        </p:txBody>
      </p:sp>
      <p:sp>
        <p:nvSpPr>
          <p:cNvPr id="8" name="TextBox 7">
            <a:extLst>
              <a:ext uri="{FF2B5EF4-FFF2-40B4-BE49-F238E27FC236}">
                <a16:creationId xmlns:a16="http://schemas.microsoft.com/office/drawing/2014/main" id="{B089D659-2A6C-42F6-BDD1-3F481D1EBC24}"/>
              </a:ext>
            </a:extLst>
          </p:cNvPr>
          <p:cNvSpPr txBox="1"/>
          <p:nvPr/>
        </p:nvSpPr>
        <p:spPr>
          <a:xfrm>
            <a:off x="4271963" y="3530600"/>
            <a:ext cx="704850" cy="323850"/>
          </a:xfrm>
          <a:prstGeom prst="rect">
            <a:avLst/>
          </a:prstGeom>
          <a:solidFill>
            <a:srgbClr val="FFFFFF"/>
          </a:solidFill>
        </p:spPr>
        <p:txBody>
          <a:bodyPr lIns="0" tIns="0" rIns="0" bIns="0">
            <a:spAutoFit/>
          </a:bodyPr>
          <a:lstStyle/>
          <a:p>
            <a:pPr algn="ctr">
              <a:defRPr/>
            </a:pPr>
            <a:r>
              <a:rPr lang="en-ZA" sz="1050" dirty="0">
                <a:solidFill>
                  <a:schemeClr val="bg2"/>
                </a:solidFill>
              </a:rPr>
              <a:t>Main leak repair</a:t>
            </a:r>
          </a:p>
        </p:txBody>
      </p:sp>
      <p:sp>
        <p:nvSpPr>
          <p:cNvPr id="17" name="Left-Right Arrow 16">
            <a:extLst>
              <a:ext uri="{FF2B5EF4-FFF2-40B4-BE49-F238E27FC236}">
                <a16:creationId xmlns:a16="http://schemas.microsoft.com/office/drawing/2014/main" id="{56ABB365-2CFB-47EE-81FA-ACB73D2B5C8F}"/>
              </a:ext>
            </a:extLst>
          </p:cNvPr>
          <p:cNvSpPr/>
          <p:nvPr/>
        </p:nvSpPr>
        <p:spPr bwMode="auto">
          <a:xfrm>
            <a:off x="5580063" y="3068638"/>
            <a:ext cx="576262" cy="117475"/>
          </a:xfrm>
          <a:prstGeom prst="leftRightArrow">
            <a:avLst/>
          </a:prstGeom>
          <a:solidFill>
            <a:srgbClr val="FF0000"/>
          </a:solidFill>
          <a:ln>
            <a:noFill/>
          </a:ln>
          <a:effectLst/>
        </p:spPr>
        <p:txBody>
          <a:bodyPr/>
          <a:lstStyle/>
          <a:p>
            <a:pPr marL="342900" indent="-342900">
              <a:spcBef>
                <a:spcPct val="20000"/>
              </a:spcBef>
              <a:buClr>
                <a:schemeClr val="folHlink"/>
              </a:buClr>
              <a:buFontTx/>
              <a:buChar char="•"/>
              <a:defRPr/>
            </a:pPr>
            <a:endParaRPr kumimoji="1" lang="en-ZA" sz="3200" b="1">
              <a:effectLst>
                <a:outerShdw blurRad="38100" dist="38100" dir="2700000" algn="tl">
                  <a:srgbClr val="000000">
                    <a:alpha val="43137"/>
                  </a:srgbClr>
                </a:outerShdw>
              </a:effectLst>
              <a:latin typeface="Arial" charset="0"/>
            </a:endParaRPr>
          </a:p>
        </p:txBody>
      </p:sp>
      <p:sp>
        <p:nvSpPr>
          <p:cNvPr id="18" name="TextBox 17">
            <a:extLst>
              <a:ext uri="{FF2B5EF4-FFF2-40B4-BE49-F238E27FC236}">
                <a16:creationId xmlns:a16="http://schemas.microsoft.com/office/drawing/2014/main" id="{DDA61A06-B75E-47F0-9A40-A05CFB898A75}"/>
              </a:ext>
            </a:extLst>
          </p:cNvPr>
          <p:cNvSpPr txBox="1"/>
          <p:nvPr/>
        </p:nvSpPr>
        <p:spPr>
          <a:xfrm>
            <a:off x="5434013" y="2582863"/>
            <a:ext cx="866775" cy="484187"/>
          </a:xfrm>
          <a:prstGeom prst="rect">
            <a:avLst/>
          </a:prstGeom>
          <a:solidFill>
            <a:srgbClr val="FFFFFF"/>
          </a:solidFill>
        </p:spPr>
        <p:txBody>
          <a:bodyPr lIns="0" tIns="0" rIns="0" bIns="0">
            <a:spAutoFit/>
          </a:bodyPr>
          <a:lstStyle/>
          <a:p>
            <a:pPr algn="ctr">
              <a:defRPr/>
            </a:pPr>
            <a:r>
              <a:rPr lang="en-ZA" sz="1050" dirty="0">
                <a:solidFill>
                  <a:schemeClr val="bg2"/>
                </a:solidFill>
              </a:rPr>
              <a:t>Normal Weekday demand</a:t>
            </a:r>
          </a:p>
        </p:txBody>
      </p:sp>
      <p:sp>
        <p:nvSpPr>
          <p:cNvPr id="19" name="Left-Right Arrow 18">
            <a:extLst>
              <a:ext uri="{FF2B5EF4-FFF2-40B4-BE49-F238E27FC236}">
                <a16:creationId xmlns:a16="http://schemas.microsoft.com/office/drawing/2014/main" id="{1DA3EF25-908E-4F11-8663-0006C809706F}"/>
              </a:ext>
            </a:extLst>
          </p:cNvPr>
          <p:cNvSpPr/>
          <p:nvPr/>
        </p:nvSpPr>
        <p:spPr bwMode="auto">
          <a:xfrm>
            <a:off x="7740650" y="3067050"/>
            <a:ext cx="250825" cy="117475"/>
          </a:xfrm>
          <a:prstGeom prst="leftRightArrow">
            <a:avLst/>
          </a:prstGeom>
          <a:solidFill>
            <a:srgbClr val="FF0000"/>
          </a:solidFill>
          <a:ln>
            <a:noFill/>
          </a:ln>
          <a:effectLst/>
        </p:spPr>
        <p:txBody>
          <a:bodyPr/>
          <a:lstStyle/>
          <a:p>
            <a:pPr marL="342900" indent="-342900">
              <a:spcBef>
                <a:spcPct val="20000"/>
              </a:spcBef>
              <a:buClr>
                <a:schemeClr val="folHlink"/>
              </a:buClr>
              <a:buFontTx/>
              <a:buChar char="•"/>
              <a:defRPr/>
            </a:pPr>
            <a:endParaRPr kumimoji="1" lang="en-ZA" sz="3200" b="1">
              <a:effectLst>
                <a:outerShdw blurRad="38100" dist="38100" dir="2700000" algn="tl">
                  <a:srgbClr val="000000">
                    <a:alpha val="43137"/>
                  </a:srgbClr>
                </a:outerShdw>
              </a:effectLst>
              <a:latin typeface="Arial" charset="0"/>
            </a:endParaRPr>
          </a:p>
        </p:txBody>
      </p:sp>
      <p:sp>
        <p:nvSpPr>
          <p:cNvPr id="20" name="TextBox 19">
            <a:extLst>
              <a:ext uri="{FF2B5EF4-FFF2-40B4-BE49-F238E27FC236}">
                <a16:creationId xmlns:a16="http://schemas.microsoft.com/office/drawing/2014/main" id="{3C4B8083-3866-4597-9C6D-86DCF8B8B3F5}"/>
              </a:ext>
            </a:extLst>
          </p:cNvPr>
          <p:cNvSpPr txBox="1"/>
          <p:nvPr/>
        </p:nvSpPr>
        <p:spPr>
          <a:xfrm>
            <a:off x="7432675" y="2568575"/>
            <a:ext cx="866775" cy="484188"/>
          </a:xfrm>
          <a:prstGeom prst="rect">
            <a:avLst/>
          </a:prstGeom>
          <a:solidFill>
            <a:srgbClr val="FFFFFF"/>
          </a:solidFill>
        </p:spPr>
        <p:txBody>
          <a:bodyPr lIns="0" tIns="0" rIns="0" bIns="0">
            <a:spAutoFit/>
          </a:bodyPr>
          <a:lstStyle/>
          <a:p>
            <a:pPr algn="ctr">
              <a:defRPr/>
            </a:pPr>
            <a:r>
              <a:rPr lang="en-ZA" sz="1050" dirty="0">
                <a:solidFill>
                  <a:schemeClr val="bg2"/>
                </a:solidFill>
              </a:rPr>
              <a:t>Normal Weekend demand</a:t>
            </a:r>
          </a:p>
        </p:txBody>
      </p:sp>
      <p:sp>
        <p:nvSpPr>
          <p:cNvPr id="21" name="Rectangle 20">
            <a:extLst>
              <a:ext uri="{FF2B5EF4-FFF2-40B4-BE49-F238E27FC236}">
                <a16:creationId xmlns:a16="http://schemas.microsoft.com/office/drawing/2014/main" id="{92DBC737-5905-48FD-A1C4-A4413A2B7BD2}"/>
              </a:ext>
            </a:extLst>
          </p:cNvPr>
          <p:cNvSpPr/>
          <p:nvPr/>
        </p:nvSpPr>
        <p:spPr bwMode="auto">
          <a:xfrm>
            <a:off x="6881813" y="5075238"/>
            <a:ext cx="2082800" cy="225425"/>
          </a:xfrm>
          <a:prstGeom prst="rect">
            <a:avLst/>
          </a:prstGeom>
          <a:solidFill>
            <a:srgbClr val="FFFF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342900" indent="-342900">
              <a:spcBef>
                <a:spcPct val="20000"/>
              </a:spcBef>
              <a:buClr>
                <a:schemeClr val="folHlink"/>
              </a:buClr>
              <a:buFontTx/>
              <a:buChar char="•"/>
              <a:defRPr/>
            </a:pPr>
            <a:endParaRPr kumimoji="1" lang="en-ZA" sz="3200" b="1">
              <a:effectLst>
                <a:outerShdw blurRad="38100" dist="38100" dir="2700000" algn="tl">
                  <a:srgbClr val="000000">
                    <a:alpha val="43137"/>
                  </a:srgbClr>
                </a:outerShdw>
              </a:effectLst>
              <a:latin typeface="Arial" charset="0"/>
            </a:endParaRPr>
          </a:p>
        </p:txBody>
      </p:sp>
      <p:sp>
        <p:nvSpPr>
          <p:cNvPr id="11" name="Down Arrow 10">
            <a:extLst>
              <a:ext uri="{FF2B5EF4-FFF2-40B4-BE49-F238E27FC236}">
                <a16:creationId xmlns:a16="http://schemas.microsoft.com/office/drawing/2014/main" id="{2DD96D8E-8C59-4D9E-9926-2F6AFD5B3D3E}"/>
              </a:ext>
            </a:extLst>
          </p:cNvPr>
          <p:cNvSpPr/>
          <p:nvPr/>
        </p:nvSpPr>
        <p:spPr bwMode="auto">
          <a:xfrm rot="10800000" flipH="1">
            <a:off x="6989763" y="4732338"/>
            <a:ext cx="144462" cy="647700"/>
          </a:xfrm>
          <a:prstGeom prst="downArrow">
            <a:avLst/>
          </a:prstGeom>
          <a:solidFill>
            <a:srgbClr val="FF0000"/>
          </a:solidFill>
          <a:ln>
            <a:noFill/>
          </a:ln>
          <a:effectLst/>
        </p:spPr>
        <p:txBody>
          <a:bodyPr/>
          <a:lstStyle/>
          <a:p>
            <a:pPr marL="342900" indent="-342900">
              <a:spcBef>
                <a:spcPct val="20000"/>
              </a:spcBef>
              <a:buClr>
                <a:schemeClr val="folHlink"/>
              </a:buClr>
              <a:buFontTx/>
              <a:buChar char="•"/>
              <a:defRPr/>
            </a:pPr>
            <a:endParaRPr kumimoji="1" lang="en-ZA" sz="3200" b="1">
              <a:effectLst>
                <a:outerShdw blurRad="38100" dist="38100" dir="2700000" algn="tl">
                  <a:srgbClr val="000000">
                    <a:alpha val="43137"/>
                  </a:srgbClr>
                </a:outerShdw>
              </a:effectLst>
              <a:latin typeface="Arial" charset="0"/>
            </a:endParaRPr>
          </a:p>
        </p:txBody>
      </p:sp>
      <p:sp>
        <p:nvSpPr>
          <p:cNvPr id="22" name="Title 1">
            <a:extLst>
              <a:ext uri="{FF2B5EF4-FFF2-40B4-BE49-F238E27FC236}">
                <a16:creationId xmlns:a16="http://schemas.microsoft.com/office/drawing/2014/main" id="{DF1E2BED-E800-46DD-8C52-A589A4170A35}"/>
              </a:ext>
            </a:extLst>
          </p:cNvPr>
          <p:cNvSpPr txBox="1">
            <a:spLocks/>
          </p:cNvSpPr>
          <p:nvPr/>
        </p:nvSpPr>
        <p:spPr bwMode="auto">
          <a:xfrm>
            <a:off x="0" y="0"/>
            <a:ext cx="9001125"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9pPr>
          </a:lstStyle>
          <a:p>
            <a:pPr>
              <a:defRPr/>
            </a:pPr>
            <a:r>
              <a:rPr lang="en-ZA" sz="3200" kern="0" dirty="0">
                <a:solidFill>
                  <a:schemeClr val="bg1"/>
                </a:solidFill>
              </a:rPr>
              <a:t>Office Complex: 10 week logging showing 80% reduction in water use as leaks repaired</a:t>
            </a:r>
          </a:p>
        </p:txBody>
      </p:sp>
    </p:spTree>
  </p:cSld>
  <p:clrMapOvr>
    <a:masterClrMapping/>
  </p:clrMapOvr>
  <p:transition spd="slow">
    <p:pull dir="rd"/>
  </p:transition>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3298" name="Title 1">
            <a:extLst>
              <a:ext uri="{FF2B5EF4-FFF2-40B4-BE49-F238E27FC236}">
                <a16:creationId xmlns:a16="http://schemas.microsoft.com/office/drawing/2014/main" id="{F3D8E9F4-92C2-4D2B-9734-291D6AE50E8F}"/>
              </a:ext>
            </a:extLst>
          </p:cNvPr>
          <p:cNvSpPr>
            <a:spLocks noGrp="1"/>
          </p:cNvSpPr>
          <p:nvPr>
            <p:ph type="title"/>
          </p:nvPr>
        </p:nvSpPr>
        <p:spPr/>
        <p:txBody>
          <a:bodyPr/>
          <a:lstStyle/>
          <a:p>
            <a:pPr eaLnBrk="1" hangingPunct="1"/>
            <a:endParaRPr lang="en-ZA" altLang="en-US"/>
          </a:p>
        </p:txBody>
      </p:sp>
      <p:pic>
        <p:nvPicPr>
          <p:cNvPr id="183299" name="Picture 3">
            <a:extLst>
              <a:ext uri="{FF2B5EF4-FFF2-40B4-BE49-F238E27FC236}">
                <a16:creationId xmlns:a16="http://schemas.microsoft.com/office/drawing/2014/main" id="{BD2D7D0D-698F-4D7B-9AD7-61CEA22C87C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49238"/>
            <a:ext cx="9144000" cy="635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4F4F8142-B55A-4DC1-BD1B-71A862372F37}"/>
              </a:ext>
            </a:extLst>
          </p:cNvPr>
          <p:cNvSpPr/>
          <p:nvPr/>
        </p:nvSpPr>
        <p:spPr>
          <a:xfrm>
            <a:off x="0" y="249238"/>
            <a:ext cx="3419475" cy="8032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FDE5B838-0F47-412E-8CC4-49EE2CE47DA2}"/>
              </a:ext>
            </a:extLst>
          </p:cNvPr>
          <p:cNvSpPr/>
          <p:nvPr/>
        </p:nvSpPr>
        <p:spPr>
          <a:xfrm>
            <a:off x="5795963" y="5732463"/>
            <a:ext cx="2376487" cy="144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Tree>
  </p:cSld>
  <p:clrMapOvr>
    <a:masterClrMapping/>
  </p:clrMapOvr>
  <p:transition spd="slow">
    <p:pull dir="rd"/>
  </p:transition>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9378" name="Title 1">
            <a:extLst>
              <a:ext uri="{FF2B5EF4-FFF2-40B4-BE49-F238E27FC236}">
                <a16:creationId xmlns:a16="http://schemas.microsoft.com/office/drawing/2014/main" id="{7745C8BB-4519-416F-842E-A348DA14050C}"/>
              </a:ext>
            </a:extLst>
          </p:cNvPr>
          <p:cNvSpPr>
            <a:spLocks noGrp="1"/>
          </p:cNvSpPr>
          <p:nvPr>
            <p:ph type="title"/>
          </p:nvPr>
        </p:nvSpPr>
        <p:spPr/>
        <p:txBody>
          <a:bodyPr/>
          <a:lstStyle/>
          <a:p>
            <a:endParaRPr lang="en-ZA" altLang="en-US"/>
          </a:p>
        </p:txBody>
      </p:sp>
      <p:pic>
        <p:nvPicPr>
          <p:cNvPr id="229379" name="Picture 3">
            <a:extLst>
              <a:ext uri="{FF2B5EF4-FFF2-40B4-BE49-F238E27FC236}">
                <a16:creationId xmlns:a16="http://schemas.microsoft.com/office/drawing/2014/main" id="{A162BC6B-890B-4630-A707-14796BA4EB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1187776"/>
      </p:ext>
    </p:extLst>
  </p:cSld>
  <p:clrMapOvr>
    <a:masterClrMapping/>
  </p:clrMapOvr>
  <p:transition spd="slow">
    <p:pull dir="rd"/>
  </p:transition>
</p:sld>
</file>

<file path=ppt/slides/slide1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2450" name="Title 1">
            <a:extLst>
              <a:ext uri="{FF2B5EF4-FFF2-40B4-BE49-F238E27FC236}">
                <a16:creationId xmlns:a16="http://schemas.microsoft.com/office/drawing/2014/main" id="{BF7DC835-6749-420C-955A-A78E8A6E0DA7}"/>
              </a:ext>
            </a:extLst>
          </p:cNvPr>
          <p:cNvSpPr>
            <a:spLocks noGrp="1"/>
          </p:cNvSpPr>
          <p:nvPr>
            <p:ph type="title"/>
          </p:nvPr>
        </p:nvSpPr>
        <p:spPr/>
        <p:txBody>
          <a:bodyPr/>
          <a:lstStyle/>
          <a:p>
            <a:endParaRPr lang="en-ZA" altLang="en-US"/>
          </a:p>
        </p:txBody>
      </p:sp>
      <p:grpSp>
        <p:nvGrpSpPr>
          <p:cNvPr id="232451" name="Group 6">
            <a:extLst>
              <a:ext uri="{FF2B5EF4-FFF2-40B4-BE49-F238E27FC236}">
                <a16:creationId xmlns:a16="http://schemas.microsoft.com/office/drawing/2014/main" id="{DA277DCD-BFCA-4985-8321-D0AECD2948D5}"/>
              </a:ext>
            </a:extLst>
          </p:cNvPr>
          <p:cNvGrpSpPr>
            <a:grpSpLocks/>
          </p:cNvGrpSpPr>
          <p:nvPr/>
        </p:nvGrpSpPr>
        <p:grpSpPr bwMode="auto">
          <a:xfrm>
            <a:off x="0" y="0"/>
            <a:ext cx="6642100" cy="5980113"/>
            <a:chOff x="0" y="0"/>
            <a:chExt cx="6642100" cy="5980113"/>
          </a:xfrm>
        </p:grpSpPr>
        <p:pic>
          <p:nvPicPr>
            <p:cNvPr id="232455" name="Picture 3">
              <a:extLst>
                <a:ext uri="{FF2B5EF4-FFF2-40B4-BE49-F238E27FC236}">
                  <a16:creationId xmlns:a16="http://schemas.microsoft.com/office/drawing/2014/main" id="{B7822048-0D47-494E-8655-A10247BAC2BF}"/>
                </a:ext>
              </a:extLst>
            </p:cNvPr>
            <p:cNvPicPr>
              <a:picLocks noChangeAspect="1"/>
            </p:cNvPicPr>
            <p:nvPr/>
          </p:nvPicPr>
          <p:blipFill>
            <a:blip r:embed="rId2">
              <a:extLst>
                <a:ext uri="{28A0092B-C50C-407E-A947-70E740481C1C}">
                  <a14:useLocalDpi xmlns:a14="http://schemas.microsoft.com/office/drawing/2010/main" val="0"/>
                </a:ext>
              </a:extLst>
            </a:blip>
            <a:srcRect r="29"/>
            <a:stretch>
              <a:fillRect/>
            </a:stretch>
          </p:blipFill>
          <p:spPr bwMode="auto">
            <a:xfrm>
              <a:off x="0" y="0"/>
              <a:ext cx="66421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6" name="TextBox 5">
              <a:extLst>
                <a:ext uri="{FF2B5EF4-FFF2-40B4-BE49-F238E27FC236}">
                  <a16:creationId xmlns:a16="http://schemas.microsoft.com/office/drawing/2014/main" id="{CBD61193-20EC-4555-82CD-8879ADB5B729}"/>
                </a:ext>
              </a:extLst>
            </p:cNvPr>
            <p:cNvSpPr txBox="1">
              <a:spLocks noChangeArrowheads="1"/>
            </p:cNvSpPr>
            <p:nvPr/>
          </p:nvSpPr>
          <p:spPr bwMode="auto">
            <a:xfrm>
              <a:off x="533400" y="5334000"/>
              <a:ext cx="167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r>
                <a:rPr lang="en-ZA" altLang="en-US" sz="3600">
                  <a:solidFill>
                    <a:srgbClr val="FFFFFF"/>
                  </a:solidFill>
                </a:rPr>
                <a:t>Before</a:t>
              </a:r>
            </a:p>
          </p:txBody>
        </p:sp>
      </p:grpSp>
      <p:grpSp>
        <p:nvGrpSpPr>
          <p:cNvPr id="4" name="Group 7">
            <a:extLst>
              <a:ext uri="{FF2B5EF4-FFF2-40B4-BE49-F238E27FC236}">
                <a16:creationId xmlns:a16="http://schemas.microsoft.com/office/drawing/2014/main" id="{3C6EFBF4-474E-48BA-A80B-EB937FA4F7F5}"/>
              </a:ext>
            </a:extLst>
          </p:cNvPr>
          <p:cNvGrpSpPr>
            <a:grpSpLocks/>
          </p:cNvGrpSpPr>
          <p:nvPr/>
        </p:nvGrpSpPr>
        <p:grpSpPr bwMode="auto">
          <a:xfrm>
            <a:off x="3216275" y="1981200"/>
            <a:ext cx="5927725" cy="4876800"/>
            <a:chOff x="3216275" y="1981200"/>
            <a:chExt cx="5927725" cy="4876800"/>
          </a:xfrm>
        </p:grpSpPr>
        <p:pic>
          <p:nvPicPr>
            <p:cNvPr id="232453" name="Picture 2">
              <a:extLst>
                <a:ext uri="{FF2B5EF4-FFF2-40B4-BE49-F238E27FC236}">
                  <a16:creationId xmlns:a16="http://schemas.microsoft.com/office/drawing/2014/main" id="{0A4CA670-319F-41AC-B7FE-7FB40422BA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16275" y="2667000"/>
              <a:ext cx="592772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4" name="TextBox 6">
              <a:extLst>
                <a:ext uri="{FF2B5EF4-FFF2-40B4-BE49-F238E27FC236}">
                  <a16:creationId xmlns:a16="http://schemas.microsoft.com/office/drawing/2014/main" id="{4FDE1787-AA55-4BBC-AC0E-CD03263A06BE}"/>
                </a:ext>
              </a:extLst>
            </p:cNvPr>
            <p:cNvSpPr txBox="1">
              <a:spLocks noChangeArrowheads="1"/>
            </p:cNvSpPr>
            <p:nvPr/>
          </p:nvSpPr>
          <p:spPr bwMode="auto">
            <a:xfrm>
              <a:off x="7086600" y="1981200"/>
              <a:ext cx="1676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r>
                <a:rPr lang="en-ZA" altLang="en-US" sz="3600">
                  <a:solidFill>
                    <a:srgbClr val="FFFFFF"/>
                  </a:solidFill>
                </a:rPr>
                <a:t>After</a:t>
              </a:r>
            </a:p>
          </p:txBody>
        </p:sp>
      </p:gr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3474" name="Content Placeholder 3">
            <a:extLst>
              <a:ext uri="{FF2B5EF4-FFF2-40B4-BE49-F238E27FC236}">
                <a16:creationId xmlns:a16="http://schemas.microsoft.com/office/drawing/2014/main" id="{984896AD-E272-43C6-B8B2-C8C68FD9B50A}"/>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11125" y="1341438"/>
            <a:ext cx="8851900" cy="4978400"/>
          </a:xfrm>
        </p:spPr>
      </p:pic>
      <p:sp>
        <p:nvSpPr>
          <p:cNvPr id="5" name="Rectangle 4">
            <a:extLst>
              <a:ext uri="{FF2B5EF4-FFF2-40B4-BE49-F238E27FC236}">
                <a16:creationId xmlns:a16="http://schemas.microsoft.com/office/drawing/2014/main" id="{84F866CA-B379-4810-9590-8701FC0E41A4}"/>
              </a:ext>
            </a:extLst>
          </p:cNvPr>
          <p:cNvSpPr/>
          <p:nvPr/>
        </p:nvSpPr>
        <p:spPr bwMode="auto">
          <a:xfrm>
            <a:off x="2820988" y="1368425"/>
            <a:ext cx="3270250" cy="357188"/>
          </a:xfrm>
          <a:prstGeom prst="rect">
            <a:avLst/>
          </a:prstGeom>
          <a:solidFill>
            <a:schemeClr val="tx1"/>
          </a:solidFill>
          <a:ln w="12700" cap="flat" cmpd="sng" algn="ctr">
            <a:solidFill>
              <a:schemeClr val="tx1"/>
            </a:solidFill>
            <a:prstDash val="solid"/>
            <a:round/>
            <a:headEnd type="none" w="med" len="med"/>
            <a:tailEnd type="none" w="med" len="med"/>
          </a:ln>
          <a:effectLst/>
        </p:spPr>
        <p:txBody>
          <a:bodyPr/>
          <a:lstStyle/>
          <a:p>
            <a:pPr>
              <a:defRPr/>
            </a:pPr>
            <a:endParaRPr lang="en-ZA" sz="2400" b="1">
              <a:solidFill>
                <a:srgbClr val="FFFFFF"/>
              </a:solidFill>
              <a:latin typeface="Arial" charset="0"/>
              <a:cs typeface="+mn-cs"/>
            </a:endParaRPr>
          </a:p>
        </p:txBody>
      </p:sp>
      <p:sp>
        <p:nvSpPr>
          <p:cNvPr id="6" name="TextBox 5">
            <a:extLst>
              <a:ext uri="{FF2B5EF4-FFF2-40B4-BE49-F238E27FC236}">
                <a16:creationId xmlns:a16="http://schemas.microsoft.com/office/drawing/2014/main" id="{C4372AA4-76DB-4F8D-B9D9-B83259417958}"/>
              </a:ext>
            </a:extLst>
          </p:cNvPr>
          <p:cNvSpPr txBox="1"/>
          <p:nvPr/>
        </p:nvSpPr>
        <p:spPr>
          <a:xfrm>
            <a:off x="992188" y="1509713"/>
            <a:ext cx="1789112" cy="646112"/>
          </a:xfrm>
          <a:prstGeom prst="rect">
            <a:avLst/>
          </a:prstGeom>
          <a:noFill/>
        </p:spPr>
        <p:txBody>
          <a:bodyPr>
            <a:spAutoFit/>
          </a:bodyPr>
          <a:lstStyle/>
          <a:p>
            <a:pPr eaLnBrk="1" fontAlgn="auto" hangingPunct="1">
              <a:spcBef>
                <a:spcPts val="0"/>
              </a:spcBef>
              <a:spcAft>
                <a:spcPts val="0"/>
              </a:spcAft>
              <a:defRPr/>
            </a:pPr>
            <a:r>
              <a:rPr lang="en-ZA" dirty="0">
                <a:solidFill>
                  <a:srgbClr val="000000"/>
                </a:solidFill>
                <a:latin typeface="Arial"/>
                <a:cs typeface="+mn-cs"/>
              </a:rPr>
              <a:t>Average water use 41 m3/hr</a:t>
            </a:r>
          </a:p>
        </p:txBody>
      </p:sp>
      <p:sp>
        <p:nvSpPr>
          <p:cNvPr id="7" name="TextBox 6">
            <a:extLst>
              <a:ext uri="{FF2B5EF4-FFF2-40B4-BE49-F238E27FC236}">
                <a16:creationId xmlns:a16="http://schemas.microsoft.com/office/drawing/2014/main" id="{56A573FD-74C4-47C8-B4DA-BA22263CE7B8}"/>
              </a:ext>
            </a:extLst>
          </p:cNvPr>
          <p:cNvSpPr txBox="1"/>
          <p:nvPr/>
        </p:nvSpPr>
        <p:spPr>
          <a:xfrm>
            <a:off x="6664325" y="2751138"/>
            <a:ext cx="1790700" cy="647700"/>
          </a:xfrm>
          <a:prstGeom prst="rect">
            <a:avLst/>
          </a:prstGeom>
          <a:noFill/>
        </p:spPr>
        <p:txBody>
          <a:bodyPr>
            <a:spAutoFit/>
          </a:bodyPr>
          <a:lstStyle/>
          <a:p>
            <a:pPr eaLnBrk="1" fontAlgn="auto" hangingPunct="1">
              <a:spcBef>
                <a:spcPts val="0"/>
              </a:spcBef>
              <a:spcAft>
                <a:spcPts val="0"/>
              </a:spcAft>
              <a:defRPr/>
            </a:pPr>
            <a:r>
              <a:rPr lang="en-ZA" dirty="0">
                <a:solidFill>
                  <a:srgbClr val="000000"/>
                </a:solidFill>
                <a:latin typeface="Arial"/>
                <a:cs typeface="+mn-cs"/>
              </a:rPr>
              <a:t>Average water use 16 m3/hr</a:t>
            </a:r>
          </a:p>
        </p:txBody>
      </p:sp>
      <p:sp>
        <p:nvSpPr>
          <p:cNvPr id="233478" name="Rectangle 1">
            <a:extLst>
              <a:ext uri="{FF2B5EF4-FFF2-40B4-BE49-F238E27FC236}">
                <a16:creationId xmlns:a16="http://schemas.microsoft.com/office/drawing/2014/main" id="{FD7611A0-6936-420C-A99E-F7E22C1A0802}"/>
              </a:ext>
            </a:extLst>
          </p:cNvPr>
          <p:cNvSpPr>
            <a:spLocks noChangeArrowheads="1"/>
          </p:cNvSpPr>
          <p:nvPr/>
        </p:nvSpPr>
        <p:spPr bwMode="auto">
          <a:xfrm>
            <a:off x="6664325" y="6096000"/>
            <a:ext cx="2298700" cy="223838"/>
          </a:xfrm>
          <a:prstGeom prst="rect">
            <a:avLst/>
          </a:prstGeom>
          <a:solidFill>
            <a:schemeClr val="tx1"/>
          </a:solidFill>
          <a:ln w="12700" algn="ctr">
            <a:solidFill>
              <a:schemeClr val="tx1"/>
            </a:solidFill>
            <a:round/>
            <a:headEnd/>
            <a:tailEnd/>
          </a:ln>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a:spcBef>
                <a:spcPct val="0"/>
              </a:spcBef>
              <a:buClrTx/>
              <a:buSzTx/>
              <a:buFontTx/>
              <a:buNone/>
            </a:pPr>
            <a:endParaRPr lang="en-ZA" altLang="en-US" sz="2400" b="1"/>
          </a:p>
        </p:txBody>
      </p:sp>
    </p:spTree>
  </p:cSld>
  <p:clrMapOvr>
    <a:masterClrMapping/>
  </p:clrMapOvr>
  <p:transition spd="slow">
    <p:pull dir="rd"/>
  </p:transition>
</p:sld>
</file>

<file path=ppt/slides/slide1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29BB3-BD13-4832-BDFA-0ED13781BAE6}"/>
              </a:ext>
            </a:extLst>
          </p:cNvPr>
          <p:cNvSpPr>
            <a:spLocks noGrp="1"/>
          </p:cNvSpPr>
          <p:nvPr>
            <p:ph type="title"/>
          </p:nvPr>
        </p:nvSpPr>
        <p:spPr/>
        <p:txBody>
          <a:bodyPr/>
          <a:lstStyle/>
          <a:p>
            <a:pPr>
              <a:defRPr/>
            </a:pPr>
            <a:r>
              <a:rPr lang="en-ZA" dirty="0"/>
              <a:t>Intermittent Supply : Don’t go there !</a:t>
            </a:r>
          </a:p>
        </p:txBody>
      </p:sp>
      <p:pic>
        <p:nvPicPr>
          <p:cNvPr id="234499" name="Picture 3">
            <a:extLst>
              <a:ext uri="{FF2B5EF4-FFF2-40B4-BE49-F238E27FC236}">
                <a16:creationId xmlns:a16="http://schemas.microsoft.com/office/drawing/2014/main" id="{67FE2D7A-BC34-489B-A0E4-354E2D0F886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628775"/>
            <a:ext cx="8985250" cy="447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AFE9C5D-E3FC-4310-9A99-318820A7E4DC}"/>
              </a:ext>
            </a:extLst>
          </p:cNvPr>
          <p:cNvSpPr/>
          <p:nvPr/>
        </p:nvSpPr>
        <p:spPr bwMode="auto">
          <a:xfrm>
            <a:off x="1846263" y="2365375"/>
            <a:ext cx="5616575" cy="431800"/>
          </a:xfrm>
          <a:prstGeom prst="rect">
            <a:avLst/>
          </a:prstGeom>
          <a:solidFill>
            <a:srgbClr val="FFFF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marL="342900" indent="-342900">
              <a:spcBef>
                <a:spcPct val="20000"/>
              </a:spcBef>
              <a:buClr>
                <a:srgbClr val="3366FF"/>
              </a:buClr>
              <a:buFontTx/>
              <a:buChar char="•"/>
              <a:defRPr/>
            </a:pPr>
            <a:endParaRPr kumimoji="1" lang="en-ZA" sz="3200" b="1">
              <a:solidFill>
                <a:srgbClr val="FFFFFF"/>
              </a:solidFill>
              <a:effectLst>
                <a:outerShdw blurRad="38100" dist="38100" dir="2700000" algn="tl">
                  <a:srgbClr val="000000">
                    <a:alpha val="43137"/>
                  </a:srgbClr>
                </a:outerShdw>
              </a:effectLst>
              <a:latin typeface="Arial" charset="0"/>
              <a:cs typeface="+mn-cs"/>
            </a:endParaRPr>
          </a:p>
        </p:txBody>
      </p:sp>
      <p:sp>
        <p:nvSpPr>
          <p:cNvPr id="8" name="TextBox 7">
            <a:extLst>
              <a:ext uri="{FF2B5EF4-FFF2-40B4-BE49-F238E27FC236}">
                <a16:creationId xmlns:a16="http://schemas.microsoft.com/office/drawing/2014/main" id="{DFAACF1E-3CF0-451F-BD71-0A3020F2CAFA}"/>
              </a:ext>
            </a:extLst>
          </p:cNvPr>
          <p:cNvSpPr txBox="1"/>
          <p:nvPr/>
        </p:nvSpPr>
        <p:spPr>
          <a:xfrm>
            <a:off x="827088" y="3641725"/>
            <a:ext cx="1223962" cy="184150"/>
          </a:xfrm>
          <a:prstGeom prst="rect">
            <a:avLst/>
          </a:prstGeom>
          <a:noFill/>
        </p:spPr>
        <p:txBody>
          <a:bodyPr>
            <a:spAutoFit/>
          </a:bodyPr>
          <a:lstStyle/>
          <a:p>
            <a:pPr eaLnBrk="1" fontAlgn="auto" hangingPunct="1">
              <a:spcBef>
                <a:spcPts val="0"/>
              </a:spcBef>
              <a:spcAft>
                <a:spcPts val="0"/>
              </a:spcAft>
              <a:defRPr/>
            </a:pPr>
            <a:r>
              <a:rPr lang="en-ZA" sz="600" dirty="0">
                <a:solidFill>
                  <a:srgbClr val="000000"/>
                </a:solidFill>
                <a:latin typeface="Arial"/>
                <a:cs typeface="+mn-cs"/>
              </a:rPr>
              <a:t>Average Flow = 17.4 m</a:t>
            </a:r>
            <a:r>
              <a:rPr lang="en-ZA" sz="600" baseline="30000" dirty="0">
                <a:solidFill>
                  <a:srgbClr val="000000"/>
                </a:solidFill>
                <a:latin typeface="Arial"/>
                <a:cs typeface="+mn-cs"/>
              </a:rPr>
              <a:t>3</a:t>
            </a:r>
            <a:r>
              <a:rPr lang="en-ZA" sz="600" dirty="0">
                <a:solidFill>
                  <a:srgbClr val="000000"/>
                </a:solidFill>
                <a:latin typeface="Arial"/>
                <a:cs typeface="+mn-cs"/>
              </a:rPr>
              <a:t>/hr</a:t>
            </a:r>
          </a:p>
        </p:txBody>
      </p:sp>
      <p:sp>
        <p:nvSpPr>
          <p:cNvPr id="10" name="Down Arrow 9">
            <a:extLst>
              <a:ext uri="{FF2B5EF4-FFF2-40B4-BE49-F238E27FC236}">
                <a16:creationId xmlns:a16="http://schemas.microsoft.com/office/drawing/2014/main" id="{47099BFC-D88B-4C4B-8AF8-267104BB1D97}"/>
              </a:ext>
            </a:extLst>
          </p:cNvPr>
          <p:cNvSpPr/>
          <p:nvPr/>
        </p:nvSpPr>
        <p:spPr bwMode="auto">
          <a:xfrm>
            <a:off x="1619250" y="3783013"/>
            <a:ext cx="46038" cy="276225"/>
          </a:xfrm>
          <a:prstGeom prst="downArrow">
            <a:avLst/>
          </a:prstGeom>
          <a:solidFill>
            <a:srgbClr val="FF0000"/>
          </a:solidFill>
          <a:ln>
            <a:noFill/>
          </a:ln>
          <a:effectLst/>
        </p:spPr>
        <p:txBody>
          <a:bodyPr/>
          <a:lstStyle/>
          <a:p>
            <a:pPr marL="342900" indent="-342900">
              <a:spcBef>
                <a:spcPct val="20000"/>
              </a:spcBef>
              <a:buClr>
                <a:srgbClr val="3366FF"/>
              </a:buClr>
              <a:buFontTx/>
              <a:buChar char="•"/>
              <a:defRPr/>
            </a:pPr>
            <a:endParaRPr kumimoji="1" lang="en-ZA" sz="3200" b="1">
              <a:solidFill>
                <a:srgbClr val="FFFFFF"/>
              </a:solidFill>
              <a:effectLst>
                <a:outerShdw blurRad="38100" dist="38100" dir="2700000" algn="tl">
                  <a:srgbClr val="000000">
                    <a:alpha val="43137"/>
                  </a:srgbClr>
                </a:outerShdw>
              </a:effectLst>
              <a:latin typeface="Arial" charset="0"/>
              <a:cs typeface="+mn-cs"/>
            </a:endParaRPr>
          </a:p>
        </p:txBody>
      </p:sp>
      <p:cxnSp>
        <p:nvCxnSpPr>
          <p:cNvPr id="234503" name="Straight Connector 10">
            <a:extLst>
              <a:ext uri="{FF2B5EF4-FFF2-40B4-BE49-F238E27FC236}">
                <a16:creationId xmlns:a16="http://schemas.microsoft.com/office/drawing/2014/main" id="{DF4D8898-2966-46F1-900A-13580999478C}"/>
              </a:ext>
            </a:extLst>
          </p:cNvPr>
          <p:cNvCxnSpPr>
            <a:cxnSpLocks noChangeShapeType="1"/>
          </p:cNvCxnSpPr>
          <p:nvPr/>
        </p:nvCxnSpPr>
        <p:spPr bwMode="auto">
          <a:xfrm flipV="1">
            <a:off x="4906963" y="4205288"/>
            <a:ext cx="2978150" cy="6350"/>
          </a:xfrm>
          <a:prstGeom prst="line">
            <a:avLst/>
          </a:prstGeom>
          <a:noFill/>
          <a:ln w="222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2" name="TextBox 11">
            <a:extLst>
              <a:ext uri="{FF2B5EF4-FFF2-40B4-BE49-F238E27FC236}">
                <a16:creationId xmlns:a16="http://schemas.microsoft.com/office/drawing/2014/main" id="{EA244BF3-1F98-4ADD-8491-F5891F98A5AC}"/>
              </a:ext>
            </a:extLst>
          </p:cNvPr>
          <p:cNvSpPr txBox="1"/>
          <p:nvPr/>
        </p:nvSpPr>
        <p:spPr>
          <a:xfrm>
            <a:off x="5326063" y="3676650"/>
            <a:ext cx="704850" cy="276225"/>
          </a:xfrm>
          <a:prstGeom prst="rect">
            <a:avLst/>
          </a:prstGeom>
          <a:noFill/>
        </p:spPr>
        <p:txBody>
          <a:bodyPr>
            <a:spAutoFit/>
          </a:bodyPr>
          <a:lstStyle/>
          <a:p>
            <a:pPr eaLnBrk="1" fontAlgn="auto" hangingPunct="1">
              <a:spcBef>
                <a:spcPts val="0"/>
              </a:spcBef>
              <a:spcAft>
                <a:spcPts val="0"/>
              </a:spcAft>
              <a:defRPr/>
            </a:pPr>
            <a:r>
              <a:rPr lang="en-ZA" sz="600" dirty="0">
                <a:solidFill>
                  <a:srgbClr val="000000"/>
                </a:solidFill>
                <a:latin typeface="Arial"/>
                <a:cs typeface="+mn-cs"/>
              </a:rPr>
              <a:t>Average Flow = 14.0 m</a:t>
            </a:r>
            <a:r>
              <a:rPr lang="en-ZA" sz="600" baseline="30000" dirty="0">
                <a:solidFill>
                  <a:srgbClr val="000000"/>
                </a:solidFill>
                <a:latin typeface="Arial"/>
                <a:cs typeface="+mn-cs"/>
              </a:rPr>
              <a:t>3</a:t>
            </a:r>
            <a:r>
              <a:rPr lang="en-ZA" sz="600" dirty="0">
                <a:solidFill>
                  <a:srgbClr val="000000"/>
                </a:solidFill>
                <a:latin typeface="Arial"/>
                <a:cs typeface="+mn-cs"/>
              </a:rPr>
              <a:t>/hr</a:t>
            </a:r>
          </a:p>
        </p:txBody>
      </p:sp>
      <p:sp>
        <p:nvSpPr>
          <p:cNvPr id="13" name="Down Arrow 12">
            <a:extLst>
              <a:ext uri="{FF2B5EF4-FFF2-40B4-BE49-F238E27FC236}">
                <a16:creationId xmlns:a16="http://schemas.microsoft.com/office/drawing/2014/main" id="{662A89BA-AFFC-4AFE-A023-C4C5A45415AD}"/>
              </a:ext>
            </a:extLst>
          </p:cNvPr>
          <p:cNvSpPr/>
          <p:nvPr/>
        </p:nvSpPr>
        <p:spPr bwMode="auto">
          <a:xfrm>
            <a:off x="5822950" y="3911600"/>
            <a:ext cx="44450" cy="276225"/>
          </a:xfrm>
          <a:prstGeom prst="downArrow">
            <a:avLst/>
          </a:prstGeom>
          <a:solidFill>
            <a:srgbClr val="FF0000"/>
          </a:solidFill>
          <a:ln>
            <a:noFill/>
          </a:ln>
          <a:effectLst/>
        </p:spPr>
        <p:txBody>
          <a:bodyPr/>
          <a:lstStyle/>
          <a:p>
            <a:pPr marL="342900" indent="-342900">
              <a:spcBef>
                <a:spcPct val="20000"/>
              </a:spcBef>
              <a:buClr>
                <a:srgbClr val="3366FF"/>
              </a:buClr>
              <a:buFontTx/>
              <a:buChar char="•"/>
              <a:defRPr/>
            </a:pPr>
            <a:endParaRPr kumimoji="1" lang="en-ZA" sz="3200" b="1">
              <a:solidFill>
                <a:srgbClr val="FFFFFF"/>
              </a:solidFill>
              <a:effectLst>
                <a:outerShdw blurRad="38100" dist="38100" dir="2700000" algn="tl">
                  <a:srgbClr val="000000">
                    <a:alpha val="43137"/>
                  </a:srgbClr>
                </a:outerShdw>
              </a:effectLst>
              <a:latin typeface="Arial" charset="0"/>
              <a:cs typeface="+mn-cs"/>
            </a:endParaRPr>
          </a:p>
        </p:txBody>
      </p:sp>
      <p:cxnSp>
        <p:nvCxnSpPr>
          <p:cNvPr id="234506" name="Straight Connector 19">
            <a:extLst>
              <a:ext uri="{FF2B5EF4-FFF2-40B4-BE49-F238E27FC236}">
                <a16:creationId xmlns:a16="http://schemas.microsoft.com/office/drawing/2014/main" id="{F267865E-6E25-4697-968A-4ED685E567D7}"/>
              </a:ext>
            </a:extLst>
          </p:cNvPr>
          <p:cNvCxnSpPr>
            <a:cxnSpLocks noChangeShapeType="1"/>
          </p:cNvCxnSpPr>
          <p:nvPr/>
        </p:nvCxnSpPr>
        <p:spPr bwMode="auto">
          <a:xfrm flipV="1">
            <a:off x="1187450" y="4062413"/>
            <a:ext cx="3384550" cy="4762"/>
          </a:xfrm>
          <a:prstGeom prst="line">
            <a:avLst/>
          </a:prstGeom>
          <a:noFill/>
          <a:ln w="222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34507" name="Rectangle 2">
            <a:extLst>
              <a:ext uri="{FF2B5EF4-FFF2-40B4-BE49-F238E27FC236}">
                <a16:creationId xmlns:a16="http://schemas.microsoft.com/office/drawing/2014/main" id="{D8F37F13-2E4D-4D7A-B8A3-B087F65318C8}"/>
              </a:ext>
            </a:extLst>
          </p:cNvPr>
          <p:cNvSpPr>
            <a:spLocks noChangeArrowheads="1"/>
          </p:cNvSpPr>
          <p:nvPr/>
        </p:nvSpPr>
        <p:spPr bwMode="auto">
          <a:xfrm>
            <a:off x="6934200" y="5105400"/>
            <a:ext cx="2159000" cy="228600"/>
          </a:xfrm>
          <a:prstGeom prst="rect">
            <a:avLst/>
          </a:prstGeom>
          <a:solidFill>
            <a:schemeClr val="tx1"/>
          </a:solidFill>
          <a:ln w="12700" algn="ctr">
            <a:solidFill>
              <a:schemeClr val="tx1"/>
            </a:solidFill>
            <a:round/>
            <a:headEnd/>
            <a:tailEnd/>
          </a:ln>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a:spcBef>
                <a:spcPct val="0"/>
              </a:spcBef>
              <a:buClrTx/>
              <a:buSzTx/>
              <a:buFontTx/>
              <a:buNone/>
            </a:pPr>
            <a:endParaRPr lang="en-ZA" altLang="en-US" sz="2400" b="1"/>
          </a:p>
        </p:txBody>
      </p:sp>
    </p:spTree>
  </p:cSld>
  <p:clrMapOvr>
    <a:masterClrMapping/>
  </p:clrMapOvr>
  <p:transition spd="slow">
    <p:pull dir="rd"/>
  </p:transition>
</p:sld>
</file>

<file path=ppt/slides/slide1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93F3FE44-08D2-4141-9D04-859A3CCBB3AE}"/>
              </a:ext>
            </a:extLst>
          </p:cNvPr>
          <p:cNvSpPr>
            <a:spLocks noGrp="1"/>
          </p:cNvSpPr>
          <p:nvPr>
            <p:ph type="title"/>
          </p:nvPr>
        </p:nvSpPr>
        <p:spPr/>
        <p:txBody>
          <a:bodyPr/>
          <a:lstStyle/>
          <a:p>
            <a:pPr>
              <a:defRPr/>
            </a:pPr>
            <a:r>
              <a:rPr lang="en-ZA" altLang="en-US"/>
              <a:t>Office Park - Flow</a:t>
            </a:r>
          </a:p>
        </p:txBody>
      </p:sp>
      <p:pic>
        <p:nvPicPr>
          <p:cNvPr id="235523" name="Picture 1">
            <a:extLst>
              <a:ext uri="{FF2B5EF4-FFF2-40B4-BE49-F238E27FC236}">
                <a16:creationId xmlns:a16="http://schemas.microsoft.com/office/drawing/2014/main" id="{563C33E3-1F9A-48B3-B00E-A6C516D379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95413"/>
            <a:ext cx="9144000" cy="508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24" name="Rectangle 1">
            <a:extLst>
              <a:ext uri="{FF2B5EF4-FFF2-40B4-BE49-F238E27FC236}">
                <a16:creationId xmlns:a16="http://schemas.microsoft.com/office/drawing/2014/main" id="{556F1285-E752-42D7-9620-9E31DEE3EEC1}"/>
              </a:ext>
            </a:extLst>
          </p:cNvPr>
          <p:cNvSpPr>
            <a:spLocks noChangeArrowheads="1"/>
          </p:cNvSpPr>
          <p:nvPr/>
        </p:nvSpPr>
        <p:spPr bwMode="auto">
          <a:xfrm>
            <a:off x="7010400" y="5791200"/>
            <a:ext cx="1905000" cy="304800"/>
          </a:xfrm>
          <a:prstGeom prst="rect">
            <a:avLst/>
          </a:prstGeom>
          <a:solidFill>
            <a:schemeClr val="tx1"/>
          </a:solidFill>
          <a:ln w="12700" algn="ctr">
            <a:solidFill>
              <a:schemeClr val="tx1"/>
            </a:solidFill>
            <a:round/>
            <a:headEnd/>
            <a:tailEnd/>
          </a:ln>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a:spcBef>
                <a:spcPct val="0"/>
              </a:spcBef>
              <a:buClrTx/>
              <a:buSzTx/>
              <a:buFontTx/>
              <a:buNone/>
            </a:pPr>
            <a:endParaRPr lang="en-ZA" altLang="en-US" sz="2400" b="1"/>
          </a:p>
        </p:txBody>
      </p:sp>
    </p:spTree>
  </p:cSld>
  <p:clrMapOvr>
    <a:masterClrMapping/>
  </p:clrMapOvr>
  <p:transition spd="slow">
    <p:pull dir="rd"/>
  </p:transition>
</p:sld>
</file>

<file path=ppt/slides/slide1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8EA78-A38A-47F4-906B-2C1A2F174DC3}"/>
              </a:ext>
            </a:extLst>
          </p:cNvPr>
          <p:cNvSpPr>
            <a:spLocks noGrp="1"/>
          </p:cNvSpPr>
          <p:nvPr>
            <p:ph type="title"/>
          </p:nvPr>
        </p:nvSpPr>
        <p:spPr/>
        <p:txBody>
          <a:bodyPr/>
          <a:lstStyle/>
          <a:p>
            <a:r>
              <a:rPr lang="en-US" dirty="0"/>
              <a:t>Growing leak at office complex</a:t>
            </a:r>
            <a:endParaRPr lang="en-GB" dirty="0"/>
          </a:p>
        </p:txBody>
      </p:sp>
      <p:pic>
        <p:nvPicPr>
          <p:cNvPr id="3074" name="Picture 1" descr="image001">
            <a:extLst>
              <a:ext uri="{FF2B5EF4-FFF2-40B4-BE49-F238E27FC236}">
                <a16:creationId xmlns:a16="http://schemas.microsoft.com/office/drawing/2014/main" id="{784137C6-DD51-45D2-A311-3FD3B4DF4C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35" y="1791690"/>
            <a:ext cx="8759257" cy="4494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976433"/>
      </p:ext>
    </p:extLst>
  </p:cSld>
  <p:clrMapOvr>
    <a:masterClrMapping/>
  </p:clrMapOvr>
  <p:transition spd="slow">
    <p:pull dir="rd"/>
  </p:transition>
</p:sld>
</file>

<file path=ppt/slides/slide1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0E82B-27A1-4E21-9569-5F08486208E9}"/>
              </a:ext>
            </a:extLst>
          </p:cNvPr>
          <p:cNvSpPr>
            <a:spLocks noGrp="1"/>
          </p:cNvSpPr>
          <p:nvPr>
            <p:ph type="title"/>
          </p:nvPr>
        </p:nvSpPr>
        <p:spPr/>
        <p:txBody>
          <a:bodyPr/>
          <a:lstStyle/>
          <a:p>
            <a:r>
              <a:rPr lang="en-US" dirty="0"/>
              <a:t>Leak identification and repair at Office Park</a:t>
            </a:r>
            <a:endParaRPr lang="en-GB" dirty="0"/>
          </a:p>
        </p:txBody>
      </p:sp>
      <p:pic>
        <p:nvPicPr>
          <p:cNvPr id="4" name="Picture 3">
            <a:extLst>
              <a:ext uri="{FF2B5EF4-FFF2-40B4-BE49-F238E27FC236}">
                <a16:creationId xmlns:a16="http://schemas.microsoft.com/office/drawing/2014/main" id="{F101C567-D88D-4785-88C3-5AFC056B7B22}"/>
              </a:ext>
            </a:extLst>
          </p:cNvPr>
          <p:cNvPicPr>
            <a:picLocks noChangeAspect="1"/>
          </p:cNvPicPr>
          <p:nvPr/>
        </p:nvPicPr>
        <p:blipFill>
          <a:blip r:embed="rId2"/>
          <a:stretch>
            <a:fillRect/>
          </a:stretch>
        </p:blipFill>
        <p:spPr>
          <a:xfrm>
            <a:off x="0" y="2025323"/>
            <a:ext cx="9144000" cy="4569041"/>
          </a:xfrm>
          <a:prstGeom prst="rect">
            <a:avLst/>
          </a:prstGeom>
        </p:spPr>
      </p:pic>
    </p:spTree>
    <p:extLst>
      <p:ext uri="{BB962C8B-B14F-4D97-AF65-F5344CB8AC3E}">
        <p14:creationId xmlns:p14="http://schemas.microsoft.com/office/powerpoint/2010/main" val="810518678"/>
      </p:ext>
    </p:extLst>
  </p:cSld>
  <p:clrMapOvr>
    <a:masterClrMapping/>
  </p:clrMapOvr>
  <p:transition spd="slow">
    <p:pull dir="rd"/>
  </p:transition>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282" name="Rectangle 2">
            <a:extLst>
              <a:ext uri="{FF2B5EF4-FFF2-40B4-BE49-F238E27FC236}">
                <a16:creationId xmlns:a16="http://schemas.microsoft.com/office/drawing/2014/main" id="{9EAF4E43-79A0-4C99-8CA7-956F39221F37}"/>
              </a:ext>
            </a:extLst>
          </p:cNvPr>
          <p:cNvSpPr>
            <a:spLocks noGrp="1" noChangeArrowheads="1"/>
          </p:cNvSpPr>
          <p:nvPr>
            <p:ph type="title"/>
          </p:nvPr>
        </p:nvSpPr>
        <p:spPr/>
        <p:txBody>
          <a:bodyPr/>
          <a:lstStyle/>
          <a:p>
            <a:pPr algn="ctr">
              <a:defRPr/>
            </a:pPr>
            <a:r>
              <a:rPr lang="en-US" sz="4000" dirty="0">
                <a:latin typeface="+mn-lt"/>
              </a:rPr>
              <a:t>Intermittent Supply</a:t>
            </a:r>
            <a:endParaRPr lang="en-GB" sz="4000" dirty="0">
              <a:latin typeface="+mn-lt"/>
            </a:endParaRPr>
          </a:p>
        </p:txBody>
      </p:sp>
    </p:spTree>
  </p:cSld>
  <p:clrMapOvr>
    <a:masterClrMapping/>
  </p:clrMapOvr>
  <p:transition spd="slow">
    <p:pull dir="rd"/>
  </p:transition>
</p:sld>
</file>

<file path=ppt/slides/slide1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9986" name="Rectangle 2" descr="Stationery">
            <a:extLst>
              <a:ext uri="{FF2B5EF4-FFF2-40B4-BE49-F238E27FC236}">
                <a16:creationId xmlns:a16="http://schemas.microsoft.com/office/drawing/2014/main" id="{22BB014D-A162-4F0D-8541-4EA31D3B6A13}"/>
              </a:ext>
            </a:extLst>
          </p:cNvPr>
          <p:cNvSpPr>
            <a:spLocks noChangeArrowheads="1"/>
          </p:cNvSpPr>
          <p:nvPr/>
        </p:nvSpPr>
        <p:spPr bwMode="auto">
          <a:xfrm>
            <a:off x="611188" y="188913"/>
            <a:ext cx="7921625" cy="6553200"/>
          </a:xfrm>
          <a:prstGeom prst="rect">
            <a:avLst/>
          </a:prstGeom>
          <a:blipFill dpi="0" rotWithShape="1">
            <a:blip r:embed="rId3"/>
            <a:srcRect/>
            <a:tile tx="0" ty="0" sx="100000" sy="100000" flip="none" algn="tl"/>
          </a:blipFill>
          <a:ln w="57150">
            <a:solidFill>
              <a:srgbClr val="000066"/>
            </a:solidFill>
            <a:miter lim="800000"/>
            <a:headEnd/>
            <a:tailEnd/>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none" anchor="ct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Z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169987" name="Rectangle 3">
            <a:extLst>
              <a:ext uri="{FF2B5EF4-FFF2-40B4-BE49-F238E27FC236}">
                <a16:creationId xmlns:a16="http://schemas.microsoft.com/office/drawing/2014/main" id="{5E10EC51-321B-4067-824C-E91BE3291840}"/>
              </a:ext>
            </a:extLst>
          </p:cNvPr>
          <p:cNvSpPr>
            <a:spLocks noChangeArrowheads="1"/>
          </p:cNvSpPr>
          <p:nvPr/>
        </p:nvSpPr>
        <p:spPr bwMode="auto">
          <a:xfrm>
            <a:off x="892175" y="442913"/>
            <a:ext cx="7337425" cy="597058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ZA" alt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graphicFrame>
        <p:nvGraphicFramePr>
          <p:cNvPr id="169988" name="Object 4">
            <a:extLst>
              <a:ext uri="{FF2B5EF4-FFF2-40B4-BE49-F238E27FC236}">
                <a16:creationId xmlns:a16="http://schemas.microsoft.com/office/drawing/2014/main" id="{BB5BB757-68B7-4CDE-A85D-6F316423CE56}"/>
              </a:ext>
            </a:extLst>
          </p:cNvPr>
          <p:cNvGraphicFramePr>
            <a:graphicFrameLocks noChangeAspect="1"/>
          </p:cNvGraphicFramePr>
          <p:nvPr/>
        </p:nvGraphicFramePr>
        <p:xfrm>
          <a:off x="933450" y="485775"/>
          <a:ext cx="7277100" cy="5888038"/>
        </p:xfrm>
        <a:graphic>
          <a:graphicData uri="http://schemas.openxmlformats.org/presentationml/2006/ole">
            <mc:AlternateContent xmlns:mc="http://schemas.openxmlformats.org/markup-compatibility/2006">
              <mc:Choice xmlns:v="urn:schemas-microsoft-com:vml" Requires="v">
                <p:oleObj spid="_x0000_s2158" name="CorelDRAW" r:id="rId4" imgW="7277481" imgH="5888330" progId="CorelDRAW.Graphic.12">
                  <p:embed/>
                </p:oleObj>
              </mc:Choice>
              <mc:Fallback>
                <p:oleObj name="CorelDRAW" r:id="rId4" imgW="7277481" imgH="5888330" progId="CorelDRAW.Graphic.12">
                  <p:embed/>
                  <p:pic>
                    <p:nvPicPr>
                      <p:cNvPr id="169988" name="Object 4">
                        <a:extLst>
                          <a:ext uri="{FF2B5EF4-FFF2-40B4-BE49-F238E27FC236}">
                            <a16:creationId xmlns:a16="http://schemas.microsoft.com/office/drawing/2014/main" id="{BB5BB757-68B7-4CDE-A85D-6F316423CE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450" y="485775"/>
                        <a:ext cx="7277100" cy="588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9989" name="Freeform 5">
            <a:extLst>
              <a:ext uri="{FF2B5EF4-FFF2-40B4-BE49-F238E27FC236}">
                <a16:creationId xmlns:a16="http://schemas.microsoft.com/office/drawing/2014/main" id="{B8FFB220-EC09-4CD5-8C57-26CAFC1B0843}"/>
              </a:ext>
            </a:extLst>
          </p:cNvPr>
          <p:cNvSpPr>
            <a:spLocks/>
          </p:cNvSpPr>
          <p:nvPr/>
        </p:nvSpPr>
        <p:spPr bwMode="auto">
          <a:xfrm>
            <a:off x="5349875" y="4168775"/>
            <a:ext cx="1588" cy="4763"/>
          </a:xfrm>
          <a:custGeom>
            <a:avLst/>
            <a:gdLst>
              <a:gd name="T0" fmla="*/ 0 w 1588"/>
              <a:gd name="T1" fmla="*/ 2147483646 h 3"/>
              <a:gd name="T2" fmla="*/ 0 w 1588"/>
              <a:gd name="T3" fmla="*/ 0 h 3"/>
              <a:gd name="T4" fmla="*/ 0 w 1588"/>
              <a:gd name="T5" fmla="*/ 0 h 3"/>
              <a:gd name="T6" fmla="*/ 0 w 1588"/>
              <a:gd name="T7" fmla="*/ 0 h 3"/>
              <a:gd name="T8" fmla="*/ 0 w 1588"/>
              <a:gd name="T9" fmla="*/ 0 h 3"/>
              <a:gd name="T10" fmla="*/ 0 w 1588"/>
              <a:gd name="T11" fmla="*/ 2147483646 h 3"/>
              <a:gd name="T12" fmla="*/ 0 w 1588"/>
              <a:gd name="T13" fmla="*/ 2147483646 h 3"/>
              <a:gd name="T14" fmla="*/ 0 w 1588"/>
              <a:gd name="T15" fmla="*/ 2147483646 h 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3">
                <a:moveTo>
                  <a:pt x="0" y="3"/>
                </a:moveTo>
                <a:lnTo>
                  <a:pt x="0"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9240" name="Freeform 24">
            <a:extLst>
              <a:ext uri="{FF2B5EF4-FFF2-40B4-BE49-F238E27FC236}">
                <a16:creationId xmlns:a16="http://schemas.microsoft.com/office/drawing/2014/main" id="{2929556F-53F3-4017-A711-8B6FAC8E199C}"/>
              </a:ext>
            </a:extLst>
          </p:cNvPr>
          <p:cNvSpPr>
            <a:spLocks/>
          </p:cNvSpPr>
          <p:nvPr/>
        </p:nvSpPr>
        <p:spPr bwMode="auto">
          <a:xfrm>
            <a:off x="1503363" y="4281488"/>
            <a:ext cx="3789362" cy="1223962"/>
          </a:xfrm>
          <a:custGeom>
            <a:avLst/>
            <a:gdLst>
              <a:gd name="T0" fmla="*/ 2147483646 w 2264"/>
              <a:gd name="T1" fmla="*/ 0 h 689"/>
              <a:gd name="T2" fmla="*/ 2147483646 w 2264"/>
              <a:gd name="T3" fmla="*/ 0 h 689"/>
              <a:gd name="T4" fmla="*/ 2147483646 w 2264"/>
              <a:gd name="T5" fmla="*/ 0 h 689"/>
              <a:gd name="T6" fmla="*/ 2147483646 w 2264"/>
              <a:gd name="T7" fmla="*/ 2147483646 h 689"/>
              <a:gd name="T8" fmla="*/ 0 w 2264"/>
              <a:gd name="T9" fmla="*/ 2147483646 h 689"/>
              <a:gd name="T10" fmla="*/ 0 w 2264"/>
              <a:gd name="T11" fmla="*/ 2147483646 h 689"/>
              <a:gd name="T12" fmla="*/ 2147483646 w 2264"/>
              <a:gd name="T13" fmla="*/ 2147483646 h 689"/>
              <a:gd name="T14" fmla="*/ 2147483646 w 2264"/>
              <a:gd name="T15" fmla="*/ 2147483646 h 689"/>
              <a:gd name="T16" fmla="*/ 2147483646 w 2264"/>
              <a:gd name="T17" fmla="*/ 2147483646 h 689"/>
              <a:gd name="T18" fmla="*/ 2147483646 w 2264"/>
              <a:gd name="T19" fmla="*/ 2147483646 h 689"/>
              <a:gd name="T20" fmla="*/ 2147483646 w 2264"/>
              <a:gd name="T21" fmla="*/ 2147483646 h 689"/>
              <a:gd name="T22" fmla="*/ 2147483646 w 2264"/>
              <a:gd name="T23" fmla="*/ 2147483646 h 689"/>
              <a:gd name="T24" fmla="*/ 2147483646 w 2264"/>
              <a:gd name="T25" fmla="*/ 2147483646 h 689"/>
              <a:gd name="T26" fmla="*/ 2147483646 w 2264"/>
              <a:gd name="T27" fmla="*/ 2147483646 h 689"/>
              <a:gd name="T28" fmla="*/ 2147483646 w 2264"/>
              <a:gd name="T29" fmla="*/ 2147483646 h 689"/>
              <a:gd name="T30" fmla="*/ 2147483646 w 2264"/>
              <a:gd name="T31" fmla="*/ 2147483646 h 689"/>
              <a:gd name="T32" fmla="*/ 2147483646 w 2264"/>
              <a:gd name="T33" fmla="*/ 2147483646 h 689"/>
              <a:gd name="T34" fmla="*/ 2147483646 w 2264"/>
              <a:gd name="T35" fmla="*/ 2147483646 h 689"/>
              <a:gd name="T36" fmla="*/ 2147483646 w 2264"/>
              <a:gd name="T37" fmla="*/ 2147483646 h 689"/>
              <a:gd name="T38" fmla="*/ 2147483646 w 2264"/>
              <a:gd name="T39" fmla="*/ 2147483646 h 689"/>
              <a:gd name="T40" fmla="*/ 2147483646 w 2264"/>
              <a:gd name="T41" fmla="*/ 0 h 689"/>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264" h="689">
                <a:moveTo>
                  <a:pt x="11" y="0"/>
                </a:moveTo>
                <a:lnTo>
                  <a:pt x="5" y="0"/>
                </a:lnTo>
                <a:lnTo>
                  <a:pt x="3" y="0"/>
                </a:lnTo>
                <a:lnTo>
                  <a:pt x="2" y="2"/>
                </a:lnTo>
                <a:lnTo>
                  <a:pt x="0" y="5"/>
                </a:lnTo>
                <a:lnTo>
                  <a:pt x="0" y="13"/>
                </a:lnTo>
                <a:lnTo>
                  <a:pt x="2" y="25"/>
                </a:lnTo>
                <a:lnTo>
                  <a:pt x="7" y="34"/>
                </a:lnTo>
                <a:lnTo>
                  <a:pt x="13" y="44"/>
                </a:lnTo>
                <a:lnTo>
                  <a:pt x="21" y="53"/>
                </a:lnTo>
                <a:lnTo>
                  <a:pt x="28" y="57"/>
                </a:lnTo>
                <a:lnTo>
                  <a:pt x="2226" y="689"/>
                </a:lnTo>
                <a:lnTo>
                  <a:pt x="2234" y="689"/>
                </a:lnTo>
                <a:lnTo>
                  <a:pt x="2241" y="686"/>
                </a:lnTo>
                <a:lnTo>
                  <a:pt x="2249" y="678"/>
                </a:lnTo>
                <a:lnTo>
                  <a:pt x="2257" y="670"/>
                </a:lnTo>
                <a:lnTo>
                  <a:pt x="2261" y="662"/>
                </a:lnTo>
                <a:lnTo>
                  <a:pt x="2264" y="655"/>
                </a:lnTo>
                <a:lnTo>
                  <a:pt x="2264" y="649"/>
                </a:lnTo>
                <a:lnTo>
                  <a:pt x="2262" y="647"/>
                </a:lnTo>
                <a:lnTo>
                  <a:pt x="11" y="0"/>
                </a:lnTo>
              </a:path>
            </a:pathLst>
          </a:custGeom>
          <a:solidFill>
            <a:srgbClr val="0099FF">
              <a:alpha val="54901"/>
            </a:srgbClr>
          </a:solidFill>
          <a:ln>
            <a:noFill/>
          </a:ln>
          <a:extLst>
            <a:ext uri="{91240B29-F687-4F45-9708-019B960494DF}">
              <a14:hiddenLine xmlns:a14="http://schemas.microsoft.com/office/drawing/2010/main" w="3175" cap="flat" cmpd="sng">
                <a:solidFill>
                  <a:srgbClr val="000000"/>
                </a:solidFill>
                <a:prstDash val="solid"/>
                <a:round/>
                <a:headEnd type="none" w="med" len="med"/>
                <a:tailEnd type="none" w="med" len="me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nvGrpSpPr>
          <p:cNvPr id="169991" name="Group 34">
            <a:extLst>
              <a:ext uri="{FF2B5EF4-FFF2-40B4-BE49-F238E27FC236}">
                <a16:creationId xmlns:a16="http://schemas.microsoft.com/office/drawing/2014/main" id="{4C572370-0F8B-40AB-A1BB-B1EFE84D1561}"/>
              </a:ext>
            </a:extLst>
          </p:cNvPr>
          <p:cNvGrpSpPr>
            <a:grpSpLocks/>
          </p:cNvGrpSpPr>
          <p:nvPr/>
        </p:nvGrpSpPr>
        <p:grpSpPr bwMode="auto">
          <a:xfrm>
            <a:off x="4427538" y="4068763"/>
            <a:ext cx="3154362" cy="1304925"/>
            <a:chOff x="2753" y="2568"/>
            <a:chExt cx="1533" cy="732"/>
          </a:xfrm>
        </p:grpSpPr>
        <p:sp>
          <p:nvSpPr>
            <p:cNvPr id="170000" name="Freeform 35">
              <a:extLst>
                <a:ext uri="{FF2B5EF4-FFF2-40B4-BE49-F238E27FC236}">
                  <a16:creationId xmlns:a16="http://schemas.microsoft.com/office/drawing/2014/main" id="{51320849-292E-402C-8DDB-D82643630381}"/>
                </a:ext>
              </a:extLst>
            </p:cNvPr>
            <p:cNvSpPr>
              <a:spLocks/>
            </p:cNvSpPr>
            <p:nvPr/>
          </p:nvSpPr>
          <p:spPr bwMode="auto">
            <a:xfrm>
              <a:off x="2753" y="2568"/>
              <a:ext cx="1533" cy="732"/>
            </a:xfrm>
            <a:custGeom>
              <a:avLst/>
              <a:gdLst>
                <a:gd name="T0" fmla="*/ 764 w 1533"/>
                <a:gd name="T1" fmla="*/ 134 h 732"/>
                <a:gd name="T2" fmla="*/ 575 w 1533"/>
                <a:gd name="T3" fmla="*/ 63 h 732"/>
                <a:gd name="T4" fmla="*/ 385 w 1533"/>
                <a:gd name="T5" fmla="*/ 2 h 732"/>
                <a:gd name="T6" fmla="*/ 316 w 1533"/>
                <a:gd name="T7" fmla="*/ 3 h 732"/>
                <a:gd name="T8" fmla="*/ 265 w 1533"/>
                <a:gd name="T9" fmla="*/ 38 h 732"/>
                <a:gd name="T10" fmla="*/ 236 w 1533"/>
                <a:gd name="T11" fmla="*/ 97 h 732"/>
                <a:gd name="T12" fmla="*/ 218 w 1533"/>
                <a:gd name="T13" fmla="*/ 117 h 732"/>
                <a:gd name="T14" fmla="*/ 184 w 1533"/>
                <a:gd name="T15" fmla="*/ 115 h 732"/>
                <a:gd name="T16" fmla="*/ 117 w 1533"/>
                <a:gd name="T17" fmla="*/ 88 h 732"/>
                <a:gd name="T18" fmla="*/ 59 w 1533"/>
                <a:gd name="T19" fmla="*/ 72 h 732"/>
                <a:gd name="T20" fmla="*/ 32 w 1533"/>
                <a:gd name="T21" fmla="*/ 82 h 732"/>
                <a:gd name="T22" fmla="*/ 9 w 1533"/>
                <a:gd name="T23" fmla="*/ 120 h 732"/>
                <a:gd name="T24" fmla="*/ 2 w 1533"/>
                <a:gd name="T25" fmla="*/ 180 h 732"/>
                <a:gd name="T26" fmla="*/ 25 w 1533"/>
                <a:gd name="T27" fmla="*/ 218 h 732"/>
                <a:gd name="T28" fmla="*/ 80 w 1533"/>
                <a:gd name="T29" fmla="*/ 243 h 732"/>
                <a:gd name="T30" fmla="*/ 153 w 1533"/>
                <a:gd name="T31" fmla="*/ 268 h 732"/>
                <a:gd name="T32" fmla="*/ 167 w 1533"/>
                <a:gd name="T33" fmla="*/ 287 h 732"/>
                <a:gd name="T34" fmla="*/ 145 w 1533"/>
                <a:gd name="T35" fmla="*/ 322 h 732"/>
                <a:gd name="T36" fmla="*/ 94 w 1533"/>
                <a:gd name="T37" fmla="*/ 366 h 732"/>
                <a:gd name="T38" fmla="*/ 90 w 1533"/>
                <a:gd name="T39" fmla="*/ 387 h 732"/>
                <a:gd name="T40" fmla="*/ 138 w 1533"/>
                <a:gd name="T41" fmla="*/ 420 h 732"/>
                <a:gd name="T42" fmla="*/ 247 w 1533"/>
                <a:gd name="T43" fmla="*/ 481 h 732"/>
                <a:gd name="T44" fmla="*/ 288 w 1533"/>
                <a:gd name="T45" fmla="*/ 539 h 732"/>
                <a:gd name="T46" fmla="*/ 337 w 1533"/>
                <a:gd name="T47" fmla="*/ 585 h 732"/>
                <a:gd name="T48" fmla="*/ 470 w 1533"/>
                <a:gd name="T49" fmla="*/ 594 h 732"/>
                <a:gd name="T50" fmla="*/ 581 w 1533"/>
                <a:gd name="T51" fmla="*/ 606 h 732"/>
                <a:gd name="T52" fmla="*/ 650 w 1533"/>
                <a:gd name="T53" fmla="*/ 673 h 732"/>
                <a:gd name="T54" fmla="*/ 702 w 1533"/>
                <a:gd name="T55" fmla="*/ 707 h 732"/>
                <a:gd name="T56" fmla="*/ 863 w 1533"/>
                <a:gd name="T57" fmla="*/ 698 h 732"/>
                <a:gd name="T58" fmla="*/ 990 w 1533"/>
                <a:gd name="T59" fmla="*/ 727 h 732"/>
                <a:gd name="T60" fmla="*/ 1105 w 1533"/>
                <a:gd name="T61" fmla="*/ 730 h 732"/>
                <a:gd name="T62" fmla="*/ 1274 w 1533"/>
                <a:gd name="T63" fmla="*/ 707 h 732"/>
                <a:gd name="T64" fmla="*/ 1472 w 1533"/>
                <a:gd name="T65" fmla="*/ 669 h 732"/>
                <a:gd name="T66" fmla="*/ 1516 w 1533"/>
                <a:gd name="T67" fmla="*/ 646 h 732"/>
                <a:gd name="T68" fmla="*/ 1533 w 1533"/>
                <a:gd name="T69" fmla="*/ 615 h 732"/>
                <a:gd name="T70" fmla="*/ 1528 w 1533"/>
                <a:gd name="T71" fmla="*/ 569 h 732"/>
                <a:gd name="T72" fmla="*/ 1464 w 1533"/>
                <a:gd name="T73" fmla="*/ 464 h 732"/>
                <a:gd name="T74" fmla="*/ 1453 w 1533"/>
                <a:gd name="T75" fmla="*/ 416 h 732"/>
                <a:gd name="T76" fmla="*/ 1443 w 1533"/>
                <a:gd name="T77" fmla="*/ 364 h 732"/>
                <a:gd name="T78" fmla="*/ 1414 w 1533"/>
                <a:gd name="T79" fmla="*/ 341 h 732"/>
                <a:gd name="T80" fmla="*/ 1359 w 1533"/>
                <a:gd name="T81" fmla="*/ 337 h 732"/>
                <a:gd name="T82" fmla="*/ 1253 w 1533"/>
                <a:gd name="T83" fmla="*/ 345 h 732"/>
                <a:gd name="T84" fmla="*/ 1197 w 1533"/>
                <a:gd name="T85" fmla="*/ 330 h 732"/>
                <a:gd name="T86" fmla="*/ 1167 w 1533"/>
                <a:gd name="T87" fmla="*/ 291 h 732"/>
                <a:gd name="T88" fmla="*/ 1149 w 1533"/>
                <a:gd name="T89" fmla="*/ 249 h 732"/>
                <a:gd name="T90" fmla="*/ 1086 w 1533"/>
                <a:gd name="T91" fmla="*/ 193 h 732"/>
                <a:gd name="T92" fmla="*/ 981 w 1533"/>
                <a:gd name="T93" fmla="*/ 153 h 732"/>
                <a:gd name="T94" fmla="*/ 873 w 1533"/>
                <a:gd name="T95" fmla="*/ 138 h 73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533" h="732">
                  <a:moveTo>
                    <a:pt x="814" y="143"/>
                  </a:moveTo>
                  <a:lnTo>
                    <a:pt x="798" y="142"/>
                  </a:lnTo>
                  <a:lnTo>
                    <a:pt x="781" y="140"/>
                  </a:lnTo>
                  <a:lnTo>
                    <a:pt x="764" y="134"/>
                  </a:lnTo>
                  <a:lnTo>
                    <a:pt x="744" y="130"/>
                  </a:lnTo>
                  <a:lnTo>
                    <a:pt x="704" y="117"/>
                  </a:lnTo>
                  <a:lnTo>
                    <a:pt x="664" y="99"/>
                  </a:lnTo>
                  <a:lnTo>
                    <a:pt x="575" y="63"/>
                  </a:lnTo>
                  <a:lnTo>
                    <a:pt x="489" y="28"/>
                  </a:lnTo>
                  <a:lnTo>
                    <a:pt x="445" y="15"/>
                  </a:lnTo>
                  <a:lnTo>
                    <a:pt x="405" y="5"/>
                  </a:lnTo>
                  <a:lnTo>
                    <a:pt x="385" y="2"/>
                  </a:lnTo>
                  <a:lnTo>
                    <a:pt x="368" y="0"/>
                  </a:lnTo>
                  <a:lnTo>
                    <a:pt x="349" y="0"/>
                  </a:lnTo>
                  <a:lnTo>
                    <a:pt x="332" y="2"/>
                  </a:lnTo>
                  <a:lnTo>
                    <a:pt x="316" y="3"/>
                  </a:lnTo>
                  <a:lnTo>
                    <a:pt x="301" y="9"/>
                  </a:lnTo>
                  <a:lnTo>
                    <a:pt x="288" y="17"/>
                  </a:lnTo>
                  <a:lnTo>
                    <a:pt x="274" y="26"/>
                  </a:lnTo>
                  <a:lnTo>
                    <a:pt x="265" y="38"/>
                  </a:lnTo>
                  <a:lnTo>
                    <a:pt x="253" y="51"/>
                  </a:lnTo>
                  <a:lnTo>
                    <a:pt x="245" y="69"/>
                  </a:lnTo>
                  <a:lnTo>
                    <a:pt x="238" y="90"/>
                  </a:lnTo>
                  <a:lnTo>
                    <a:pt x="236" y="97"/>
                  </a:lnTo>
                  <a:lnTo>
                    <a:pt x="232" y="103"/>
                  </a:lnTo>
                  <a:lnTo>
                    <a:pt x="228" y="109"/>
                  </a:lnTo>
                  <a:lnTo>
                    <a:pt x="222" y="113"/>
                  </a:lnTo>
                  <a:lnTo>
                    <a:pt x="218" y="117"/>
                  </a:lnTo>
                  <a:lnTo>
                    <a:pt x="211" y="119"/>
                  </a:lnTo>
                  <a:lnTo>
                    <a:pt x="205" y="119"/>
                  </a:lnTo>
                  <a:lnTo>
                    <a:pt x="199" y="119"/>
                  </a:lnTo>
                  <a:lnTo>
                    <a:pt x="184" y="115"/>
                  </a:lnTo>
                  <a:lnTo>
                    <a:pt x="169" y="111"/>
                  </a:lnTo>
                  <a:lnTo>
                    <a:pt x="151" y="103"/>
                  </a:lnTo>
                  <a:lnTo>
                    <a:pt x="134" y="96"/>
                  </a:lnTo>
                  <a:lnTo>
                    <a:pt x="117" y="88"/>
                  </a:lnTo>
                  <a:lnTo>
                    <a:pt x="99" y="82"/>
                  </a:lnTo>
                  <a:lnTo>
                    <a:pt x="84" y="76"/>
                  </a:lnTo>
                  <a:lnTo>
                    <a:pt x="67" y="72"/>
                  </a:lnTo>
                  <a:lnTo>
                    <a:pt x="59" y="72"/>
                  </a:lnTo>
                  <a:lnTo>
                    <a:pt x="53" y="74"/>
                  </a:lnTo>
                  <a:lnTo>
                    <a:pt x="46" y="74"/>
                  </a:lnTo>
                  <a:lnTo>
                    <a:pt x="40" y="78"/>
                  </a:lnTo>
                  <a:lnTo>
                    <a:pt x="32" y="82"/>
                  </a:lnTo>
                  <a:lnTo>
                    <a:pt x="26" y="86"/>
                  </a:lnTo>
                  <a:lnTo>
                    <a:pt x="23" y="94"/>
                  </a:lnTo>
                  <a:lnTo>
                    <a:pt x="17" y="101"/>
                  </a:lnTo>
                  <a:lnTo>
                    <a:pt x="9" y="120"/>
                  </a:lnTo>
                  <a:lnTo>
                    <a:pt x="3" y="138"/>
                  </a:lnTo>
                  <a:lnTo>
                    <a:pt x="0" y="153"/>
                  </a:lnTo>
                  <a:lnTo>
                    <a:pt x="0" y="168"/>
                  </a:lnTo>
                  <a:lnTo>
                    <a:pt x="2" y="180"/>
                  </a:lnTo>
                  <a:lnTo>
                    <a:pt x="5" y="191"/>
                  </a:lnTo>
                  <a:lnTo>
                    <a:pt x="9" y="201"/>
                  </a:lnTo>
                  <a:lnTo>
                    <a:pt x="17" y="211"/>
                  </a:lnTo>
                  <a:lnTo>
                    <a:pt x="25" y="218"/>
                  </a:lnTo>
                  <a:lnTo>
                    <a:pt x="34" y="224"/>
                  </a:lnTo>
                  <a:lnTo>
                    <a:pt x="46" y="230"/>
                  </a:lnTo>
                  <a:lnTo>
                    <a:pt x="55" y="236"/>
                  </a:lnTo>
                  <a:lnTo>
                    <a:pt x="80" y="243"/>
                  </a:lnTo>
                  <a:lnTo>
                    <a:pt x="103" y="251"/>
                  </a:lnTo>
                  <a:lnTo>
                    <a:pt x="126" y="257"/>
                  </a:lnTo>
                  <a:lnTo>
                    <a:pt x="145" y="264"/>
                  </a:lnTo>
                  <a:lnTo>
                    <a:pt x="153" y="268"/>
                  </a:lnTo>
                  <a:lnTo>
                    <a:pt x="159" y="272"/>
                  </a:lnTo>
                  <a:lnTo>
                    <a:pt x="163" y="276"/>
                  </a:lnTo>
                  <a:lnTo>
                    <a:pt x="167" y="282"/>
                  </a:lnTo>
                  <a:lnTo>
                    <a:pt x="167" y="287"/>
                  </a:lnTo>
                  <a:lnTo>
                    <a:pt x="167" y="295"/>
                  </a:lnTo>
                  <a:lnTo>
                    <a:pt x="163" y="303"/>
                  </a:lnTo>
                  <a:lnTo>
                    <a:pt x="155" y="312"/>
                  </a:lnTo>
                  <a:lnTo>
                    <a:pt x="145" y="322"/>
                  </a:lnTo>
                  <a:lnTo>
                    <a:pt x="134" y="333"/>
                  </a:lnTo>
                  <a:lnTo>
                    <a:pt x="117" y="347"/>
                  </a:lnTo>
                  <a:lnTo>
                    <a:pt x="98" y="362"/>
                  </a:lnTo>
                  <a:lnTo>
                    <a:pt x="94" y="366"/>
                  </a:lnTo>
                  <a:lnTo>
                    <a:pt x="90" y="370"/>
                  </a:lnTo>
                  <a:lnTo>
                    <a:pt x="88" y="374"/>
                  </a:lnTo>
                  <a:lnTo>
                    <a:pt x="88" y="378"/>
                  </a:lnTo>
                  <a:lnTo>
                    <a:pt x="90" y="387"/>
                  </a:lnTo>
                  <a:lnTo>
                    <a:pt x="98" y="395"/>
                  </a:lnTo>
                  <a:lnTo>
                    <a:pt x="107" y="402"/>
                  </a:lnTo>
                  <a:lnTo>
                    <a:pt x="122" y="412"/>
                  </a:lnTo>
                  <a:lnTo>
                    <a:pt x="138" y="420"/>
                  </a:lnTo>
                  <a:lnTo>
                    <a:pt x="155" y="429"/>
                  </a:lnTo>
                  <a:lnTo>
                    <a:pt x="193" y="448"/>
                  </a:lnTo>
                  <a:lnTo>
                    <a:pt x="230" y="470"/>
                  </a:lnTo>
                  <a:lnTo>
                    <a:pt x="247" y="481"/>
                  </a:lnTo>
                  <a:lnTo>
                    <a:pt x="261" y="493"/>
                  </a:lnTo>
                  <a:lnTo>
                    <a:pt x="272" y="506"/>
                  </a:lnTo>
                  <a:lnTo>
                    <a:pt x="278" y="519"/>
                  </a:lnTo>
                  <a:lnTo>
                    <a:pt x="288" y="539"/>
                  </a:lnTo>
                  <a:lnTo>
                    <a:pt x="297" y="554"/>
                  </a:lnTo>
                  <a:lnTo>
                    <a:pt x="309" y="567"/>
                  </a:lnTo>
                  <a:lnTo>
                    <a:pt x="322" y="577"/>
                  </a:lnTo>
                  <a:lnTo>
                    <a:pt x="337" y="585"/>
                  </a:lnTo>
                  <a:lnTo>
                    <a:pt x="355" y="589"/>
                  </a:lnTo>
                  <a:lnTo>
                    <a:pt x="372" y="592"/>
                  </a:lnTo>
                  <a:lnTo>
                    <a:pt x="391" y="594"/>
                  </a:lnTo>
                  <a:lnTo>
                    <a:pt x="470" y="594"/>
                  </a:lnTo>
                  <a:lnTo>
                    <a:pt x="547" y="592"/>
                  </a:lnTo>
                  <a:lnTo>
                    <a:pt x="558" y="594"/>
                  </a:lnTo>
                  <a:lnTo>
                    <a:pt x="570" y="600"/>
                  </a:lnTo>
                  <a:lnTo>
                    <a:pt x="581" y="606"/>
                  </a:lnTo>
                  <a:lnTo>
                    <a:pt x="591" y="613"/>
                  </a:lnTo>
                  <a:lnTo>
                    <a:pt x="612" y="633"/>
                  </a:lnTo>
                  <a:lnTo>
                    <a:pt x="631" y="652"/>
                  </a:lnTo>
                  <a:lnTo>
                    <a:pt x="650" y="673"/>
                  </a:lnTo>
                  <a:lnTo>
                    <a:pt x="670" y="690"/>
                  </a:lnTo>
                  <a:lnTo>
                    <a:pt x="681" y="698"/>
                  </a:lnTo>
                  <a:lnTo>
                    <a:pt x="691" y="704"/>
                  </a:lnTo>
                  <a:lnTo>
                    <a:pt x="702" y="707"/>
                  </a:lnTo>
                  <a:lnTo>
                    <a:pt x="714" y="707"/>
                  </a:lnTo>
                  <a:lnTo>
                    <a:pt x="789" y="704"/>
                  </a:lnTo>
                  <a:lnTo>
                    <a:pt x="838" y="698"/>
                  </a:lnTo>
                  <a:lnTo>
                    <a:pt x="863" y="698"/>
                  </a:lnTo>
                  <a:lnTo>
                    <a:pt x="892" y="700"/>
                  </a:lnTo>
                  <a:lnTo>
                    <a:pt x="925" y="707"/>
                  </a:lnTo>
                  <a:lnTo>
                    <a:pt x="967" y="721"/>
                  </a:lnTo>
                  <a:lnTo>
                    <a:pt x="990" y="727"/>
                  </a:lnTo>
                  <a:lnTo>
                    <a:pt x="1015" y="730"/>
                  </a:lnTo>
                  <a:lnTo>
                    <a:pt x="1044" y="732"/>
                  </a:lnTo>
                  <a:lnTo>
                    <a:pt x="1073" y="732"/>
                  </a:lnTo>
                  <a:lnTo>
                    <a:pt x="1105" y="730"/>
                  </a:lnTo>
                  <a:lnTo>
                    <a:pt x="1138" y="729"/>
                  </a:lnTo>
                  <a:lnTo>
                    <a:pt x="1171" y="725"/>
                  </a:lnTo>
                  <a:lnTo>
                    <a:pt x="1205" y="719"/>
                  </a:lnTo>
                  <a:lnTo>
                    <a:pt x="1274" y="707"/>
                  </a:lnTo>
                  <a:lnTo>
                    <a:pt x="1341" y="694"/>
                  </a:lnTo>
                  <a:lnTo>
                    <a:pt x="1403" y="683"/>
                  </a:lnTo>
                  <a:lnTo>
                    <a:pt x="1457" y="671"/>
                  </a:lnTo>
                  <a:lnTo>
                    <a:pt x="1472" y="669"/>
                  </a:lnTo>
                  <a:lnTo>
                    <a:pt x="1485" y="663"/>
                  </a:lnTo>
                  <a:lnTo>
                    <a:pt x="1497" y="660"/>
                  </a:lnTo>
                  <a:lnTo>
                    <a:pt x="1507" y="654"/>
                  </a:lnTo>
                  <a:lnTo>
                    <a:pt x="1516" y="646"/>
                  </a:lnTo>
                  <a:lnTo>
                    <a:pt x="1522" y="640"/>
                  </a:lnTo>
                  <a:lnTo>
                    <a:pt x="1528" y="633"/>
                  </a:lnTo>
                  <a:lnTo>
                    <a:pt x="1530" y="625"/>
                  </a:lnTo>
                  <a:lnTo>
                    <a:pt x="1533" y="615"/>
                  </a:lnTo>
                  <a:lnTo>
                    <a:pt x="1533" y="608"/>
                  </a:lnTo>
                  <a:lnTo>
                    <a:pt x="1533" y="598"/>
                  </a:lnTo>
                  <a:lnTo>
                    <a:pt x="1531" y="589"/>
                  </a:lnTo>
                  <a:lnTo>
                    <a:pt x="1528" y="569"/>
                  </a:lnTo>
                  <a:lnTo>
                    <a:pt x="1518" y="550"/>
                  </a:lnTo>
                  <a:lnTo>
                    <a:pt x="1497" y="512"/>
                  </a:lnTo>
                  <a:lnTo>
                    <a:pt x="1474" y="477"/>
                  </a:lnTo>
                  <a:lnTo>
                    <a:pt x="1464" y="464"/>
                  </a:lnTo>
                  <a:lnTo>
                    <a:pt x="1457" y="450"/>
                  </a:lnTo>
                  <a:lnTo>
                    <a:pt x="1451" y="441"/>
                  </a:lnTo>
                  <a:lnTo>
                    <a:pt x="1449" y="435"/>
                  </a:lnTo>
                  <a:lnTo>
                    <a:pt x="1453" y="416"/>
                  </a:lnTo>
                  <a:lnTo>
                    <a:pt x="1453" y="401"/>
                  </a:lnTo>
                  <a:lnTo>
                    <a:pt x="1451" y="387"/>
                  </a:lnTo>
                  <a:lnTo>
                    <a:pt x="1449" y="374"/>
                  </a:lnTo>
                  <a:lnTo>
                    <a:pt x="1443" y="364"/>
                  </a:lnTo>
                  <a:lnTo>
                    <a:pt x="1437" y="356"/>
                  </a:lnTo>
                  <a:lnTo>
                    <a:pt x="1432" y="351"/>
                  </a:lnTo>
                  <a:lnTo>
                    <a:pt x="1424" y="345"/>
                  </a:lnTo>
                  <a:lnTo>
                    <a:pt x="1414" y="341"/>
                  </a:lnTo>
                  <a:lnTo>
                    <a:pt x="1405" y="339"/>
                  </a:lnTo>
                  <a:lnTo>
                    <a:pt x="1395" y="337"/>
                  </a:lnTo>
                  <a:lnTo>
                    <a:pt x="1384" y="337"/>
                  </a:lnTo>
                  <a:lnTo>
                    <a:pt x="1359" y="337"/>
                  </a:lnTo>
                  <a:lnTo>
                    <a:pt x="1334" y="339"/>
                  </a:lnTo>
                  <a:lnTo>
                    <a:pt x="1307" y="343"/>
                  </a:lnTo>
                  <a:lnTo>
                    <a:pt x="1280" y="345"/>
                  </a:lnTo>
                  <a:lnTo>
                    <a:pt x="1253" y="345"/>
                  </a:lnTo>
                  <a:lnTo>
                    <a:pt x="1230" y="343"/>
                  </a:lnTo>
                  <a:lnTo>
                    <a:pt x="1219" y="339"/>
                  </a:lnTo>
                  <a:lnTo>
                    <a:pt x="1207" y="335"/>
                  </a:lnTo>
                  <a:lnTo>
                    <a:pt x="1197" y="330"/>
                  </a:lnTo>
                  <a:lnTo>
                    <a:pt x="1188" y="324"/>
                  </a:lnTo>
                  <a:lnTo>
                    <a:pt x="1180" y="314"/>
                  </a:lnTo>
                  <a:lnTo>
                    <a:pt x="1173" y="305"/>
                  </a:lnTo>
                  <a:lnTo>
                    <a:pt x="1167" y="291"/>
                  </a:lnTo>
                  <a:lnTo>
                    <a:pt x="1163" y="278"/>
                  </a:lnTo>
                  <a:lnTo>
                    <a:pt x="1159" y="266"/>
                  </a:lnTo>
                  <a:lnTo>
                    <a:pt x="1155" y="257"/>
                  </a:lnTo>
                  <a:lnTo>
                    <a:pt x="1149" y="249"/>
                  </a:lnTo>
                  <a:lnTo>
                    <a:pt x="1142" y="239"/>
                  </a:lnTo>
                  <a:lnTo>
                    <a:pt x="1126" y="222"/>
                  </a:lnTo>
                  <a:lnTo>
                    <a:pt x="1107" y="207"/>
                  </a:lnTo>
                  <a:lnTo>
                    <a:pt x="1086" y="193"/>
                  </a:lnTo>
                  <a:lnTo>
                    <a:pt x="1061" y="182"/>
                  </a:lnTo>
                  <a:lnTo>
                    <a:pt x="1034" y="170"/>
                  </a:lnTo>
                  <a:lnTo>
                    <a:pt x="1007" y="161"/>
                  </a:lnTo>
                  <a:lnTo>
                    <a:pt x="981" y="153"/>
                  </a:lnTo>
                  <a:lnTo>
                    <a:pt x="952" y="147"/>
                  </a:lnTo>
                  <a:lnTo>
                    <a:pt x="925" y="143"/>
                  </a:lnTo>
                  <a:lnTo>
                    <a:pt x="898" y="140"/>
                  </a:lnTo>
                  <a:lnTo>
                    <a:pt x="873" y="138"/>
                  </a:lnTo>
                  <a:lnTo>
                    <a:pt x="852" y="140"/>
                  </a:lnTo>
                  <a:lnTo>
                    <a:pt x="831" y="140"/>
                  </a:lnTo>
                  <a:lnTo>
                    <a:pt x="814" y="143"/>
                  </a:lnTo>
                </a:path>
              </a:pathLst>
            </a:custGeom>
            <a:gradFill rotWithShape="1">
              <a:gsLst>
                <a:gs pos="0">
                  <a:srgbClr val="663012"/>
                </a:gs>
                <a:gs pos="14999">
                  <a:srgbClr val="A65528"/>
                </a:gs>
                <a:gs pos="35001">
                  <a:srgbClr val="D49E6C"/>
                </a:gs>
                <a:gs pos="50000">
                  <a:srgbClr val="D6B19C"/>
                </a:gs>
                <a:gs pos="64999">
                  <a:srgbClr val="D49E6C"/>
                </a:gs>
                <a:gs pos="85001">
                  <a:srgbClr val="A65528"/>
                </a:gs>
                <a:gs pos="100000">
                  <a:srgbClr val="663012"/>
                </a:gs>
              </a:gsLst>
              <a:lin ang="5400000" scaled="1"/>
            </a:gradFill>
            <a:ln>
              <a:noFill/>
            </a:ln>
            <a:extLst>
              <a:ext uri="{91240B29-F687-4F45-9708-019B960494DF}">
                <a14:hiddenLine xmlns:a14="http://schemas.microsoft.com/office/drawing/2010/main" w="3175">
                  <a:solidFill>
                    <a:srgbClr val="000000"/>
                  </a:solidFill>
                  <a:prstDash val="solid"/>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70001" name="Rectangle 36">
              <a:extLst>
                <a:ext uri="{FF2B5EF4-FFF2-40B4-BE49-F238E27FC236}">
                  <a16:creationId xmlns:a16="http://schemas.microsoft.com/office/drawing/2014/main" id="{20FAA182-6F53-4CCB-BFF6-04077EB7551E}"/>
                </a:ext>
              </a:extLst>
            </p:cNvPr>
            <p:cNvSpPr>
              <a:spLocks noChangeArrowheads="1"/>
            </p:cNvSpPr>
            <p:nvPr/>
          </p:nvSpPr>
          <p:spPr bwMode="auto">
            <a:xfrm>
              <a:off x="3170" y="2883"/>
              <a:ext cx="671" cy="205"/>
            </a:xfrm>
            <a:prstGeom prst="rect">
              <a:avLst/>
            </a:prstGeom>
            <a:noFill/>
            <a:ln>
              <a:noFill/>
            </a:ln>
            <a:effectLst>
              <a:outerShdw dist="17961" dir="2700000" algn="ctr" rotWithShape="0">
                <a:schemeClr val="tx1">
                  <a:alpha val="50000"/>
                </a:schemeClr>
              </a:outerShdw>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ZA" altLang="en-US" sz="1200" b="1" i="0" u="none" strike="noStrike" kern="1200" cap="none" spc="0" normalizeH="0" baseline="0" noProof="0">
                  <a:ln>
                    <a:noFill/>
                  </a:ln>
                  <a:solidFill>
                    <a:srgbClr val="FFFFCC"/>
                  </a:solidFill>
                  <a:effectLst/>
                  <a:uLnTx/>
                  <a:uFillTx/>
                  <a:latin typeface="Calibri" panose="020F0502020204030204" pitchFamily="34" charset="0"/>
                  <a:ea typeface="+mn-ea"/>
                  <a:cs typeface="+mn-cs"/>
                </a:rPr>
                <a:t>Mixture of Sewage </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ZA" altLang="en-US" sz="1200" b="1" i="0" u="none" strike="noStrike" kern="1200" cap="none" spc="0" normalizeH="0" baseline="0" noProof="0">
                  <a:ln>
                    <a:noFill/>
                  </a:ln>
                  <a:solidFill>
                    <a:srgbClr val="FFFFCC"/>
                  </a:solidFill>
                  <a:effectLst/>
                  <a:uLnTx/>
                  <a:uFillTx/>
                  <a:latin typeface="Calibri" panose="020F0502020204030204" pitchFamily="34" charset="0"/>
                  <a:ea typeface="+mn-ea"/>
                  <a:cs typeface="+mn-cs"/>
                </a:rPr>
                <a:t>&amp; Potable Water</a:t>
              </a:r>
              <a:endParaRPr kumimoji="0" lang="en-US" altLang="en-US" sz="1200" b="0" i="0" u="none" strike="noStrike" kern="1200" cap="none" spc="0" normalizeH="0" baseline="0" noProof="0">
                <a:ln>
                  <a:noFill/>
                </a:ln>
                <a:solidFill>
                  <a:srgbClr val="FFFFCC"/>
                </a:solidFill>
                <a:effectLst/>
                <a:uLnTx/>
                <a:uFillTx/>
                <a:latin typeface="Calibri" panose="020F0502020204030204" pitchFamily="34" charset="0"/>
                <a:ea typeface="+mn-ea"/>
                <a:cs typeface="+mn-cs"/>
              </a:endParaRPr>
            </a:p>
          </p:txBody>
        </p:sp>
      </p:grpSp>
      <p:graphicFrame>
        <p:nvGraphicFramePr>
          <p:cNvPr id="169992" name="Object 33">
            <a:extLst>
              <a:ext uri="{FF2B5EF4-FFF2-40B4-BE49-F238E27FC236}">
                <a16:creationId xmlns:a16="http://schemas.microsoft.com/office/drawing/2014/main" id="{D34610AB-2C64-4E86-ABF0-2F1388596718}"/>
              </a:ext>
            </a:extLst>
          </p:cNvPr>
          <p:cNvGraphicFramePr>
            <a:graphicFrameLocks noChangeAspect="1"/>
          </p:cNvGraphicFramePr>
          <p:nvPr/>
        </p:nvGraphicFramePr>
        <p:xfrm>
          <a:off x="5580063" y="3917950"/>
          <a:ext cx="1223962" cy="735013"/>
        </p:xfrm>
        <a:graphic>
          <a:graphicData uri="http://schemas.openxmlformats.org/presentationml/2006/ole">
            <mc:AlternateContent xmlns:mc="http://schemas.openxmlformats.org/markup-compatibility/2006">
              <mc:Choice xmlns:v="urn:schemas-microsoft-com:vml" Requires="v">
                <p:oleObj spid="_x0000_s2159" name="CorelDRAW" r:id="rId6" imgW="1399794" imgH="841248" progId="CorelDRAW.Graphic.12">
                  <p:embed/>
                </p:oleObj>
              </mc:Choice>
              <mc:Fallback>
                <p:oleObj name="CorelDRAW" r:id="rId6" imgW="1399794" imgH="841248" progId="CorelDRAW.Graphic.12">
                  <p:embed/>
                  <p:pic>
                    <p:nvPicPr>
                      <p:cNvPr id="169992" name="Object 33">
                        <a:extLst>
                          <a:ext uri="{FF2B5EF4-FFF2-40B4-BE49-F238E27FC236}">
                            <a16:creationId xmlns:a16="http://schemas.microsoft.com/office/drawing/2014/main" id="{D34610AB-2C64-4E86-ABF0-2F13885967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80063" y="3917950"/>
                        <a:ext cx="1223962" cy="735013"/>
                      </a:xfrm>
                      <a:prstGeom prst="rect">
                        <a:avLst/>
                      </a:prstGeom>
                      <a:noFill/>
                      <a:ln>
                        <a:noFill/>
                      </a:ln>
                      <a:effectLst>
                        <a:outerShdw dist="35921" dir="2700000" algn="ctr" rotWithShape="0">
                          <a:srgbClr val="CC9900">
                            <a:alpha val="50000"/>
                          </a:srgbClr>
                        </a:outerShdw>
                      </a:effectLst>
                      <a:extLst>
                        <a:ext uri="{909E8E84-426E-40DD-AFC4-6F175D3DCCD1}">
                          <a14:hiddenFill xmlns:a14="http://schemas.microsoft.com/office/drawing/2010/main">
                            <a:solidFill>
                              <a:srgbClr val="0099FF">
                                <a:alpha val="54901"/>
                              </a:srgbClr>
                            </a:solidFill>
                          </a14:hiddenFill>
                        </a:ext>
                        <a:ext uri="{91240B29-F687-4F45-9708-019B960494DF}">
                          <a14:hiddenLine xmlns:a14="http://schemas.microsoft.com/office/drawing/2010/main" w="3175">
                            <a:solidFill>
                              <a:schemeClr val="tx1"/>
                            </a:solidFill>
                            <a:miter lim="800000"/>
                            <a:headEnd/>
                            <a:tailEnd/>
                          </a14:hiddenLine>
                        </a:ext>
                      </a:extLst>
                    </p:spPr>
                  </p:pic>
                </p:oleObj>
              </mc:Fallback>
            </mc:AlternateContent>
          </a:graphicData>
        </a:graphic>
      </p:graphicFrame>
      <p:sp>
        <p:nvSpPr>
          <p:cNvPr id="9292" name="Freeform 76">
            <a:extLst>
              <a:ext uri="{FF2B5EF4-FFF2-40B4-BE49-F238E27FC236}">
                <a16:creationId xmlns:a16="http://schemas.microsoft.com/office/drawing/2014/main" id="{358A78B8-7105-45BF-B2F9-51E5FA5DD5F6}"/>
              </a:ext>
            </a:extLst>
          </p:cNvPr>
          <p:cNvSpPr>
            <a:spLocks/>
          </p:cNvSpPr>
          <p:nvPr/>
        </p:nvSpPr>
        <p:spPr bwMode="auto">
          <a:xfrm>
            <a:off x="1509713" y="4170363"/>
            <a:ext cx="3771900" cy="1249362"/>
          </a:xfrm>
          <a:custGeom>
            <a:avLst/>
            <a:gdLst>
              <a:gd name="T0" fmla="*/ 0 w 2262"/>
              <a:gd name="T1" fmla="*/ 2147483646 h 701"/>
              <a:gd name="T2" fmla="*/ 2147483646 w 2262"/>
              <a:gd name="T3" fmla="*/ 2147483646 h 701"/>
              <a:gd name="T4" fmla="*/ 2147483646 w 2262"/>
              <a:gd name="T5" fmla="*/ 2147483646 h 701"/>
              <a:gd name="T6" fmla="*/ 2147483646 w 2262"/>
              <a:gd name="T7" fmla="*/ 2147483646 h 701"/>
              <a:gd name="T8" fmla="*/ 2147483646 w 2262"/>
              <a:gd name="T9" fmla="*/ 2147483646 h 701"/>
              <a:gd name="T10" fmla="*/ 2147483646 w 2262"/>
              <a:gd name="T11" fmla="*/ 2147483646 h 701"/>
              <a:gd name="T12" fmla="*/ 2147483646 w 2262"/>
              <a:gd name="T13" fmla="*/ 2147483646 h 701"/>
              <a:gd name="T14" fmla="*/ 2147483646 w 2262"/>
              <a:gd name="T15" fmla="*/ 2147483646 h 701"/>
              <a:gd name="T16" fmla="*/ 2147483646 w 2262"/>
              <a:gd name="T17" fmla="*/ 2147483646 h 701"/>
              <a:gd name="T18" fmla="*/ 2147483646 w 2262"/>
              <a:gd name="T19" fmla="*/ 2147483646 h 701"/>
              <a:gd name="T20" fmla="*/ 2147483646 w 2262"/>
              <a:gd name="T21" fmla="*/ 0 h 701"/>
              <a:gd name="T22" fmla="*/ 2147483646 w 2262"/>
              <a:gd name="T23" fmla="*/ 2147483646 h 701"/>
              <a:gd name="T24" fmla="*/ 2147483646 w 2262"/>
              <a:gd name="T25" fmla="*/ 2147483646 h 701"/>
              <a:gd name="T26" fmla="*/ 2147483646 w 2262"/>
              <a:gd name="T27" fmla="*/ 2147483646 h 701"/>
              <a:gd name="T28" fmla="*/ 0 w 2262"/>
              <a:gd name="T29" fmla="*/ 2147483646 h 70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62" h="701">
                <a:moveTo>
                  <a:pt x="0" y="52"/>
                </a:moveTo>
                <a:lnTo>
                  <a:pt x="2259" y="701"/>
                </a:lnTo>
                <a:lnTo>
                  <a:pt x="2260" y="699"/>
                </a:lnTo>
                <a:lnTo>
                  <a:pt x="2262" y="696"/>
                </a:lnTo>
                <a:lnTo>
                  <a:pt x="2262" y="674"/>
                </a:lnTo>
                <a:lnTo>
                  <a:pt x="2260" y="655"/>
                </a:lnTo>
                <a:lnTo>
                  <a:pt x="2259" y="648"/>
                </a:lnTo>
                <a:lnTo>
                  <a:pt x="2255" y="640"/>
                </a:lnTo>
                <a:lnTo>
                  <a:pt x="2249" y="634"/>
                </a:lnTo>
                <a:lnTo>
                  <a:pt x="2241" y="632"/>
                </a:lnTo>
                <a:lnTo>
                  <a:pt x="48" y="0"/>
                </a:lnTo>
                <a:lnTo>
                  <a:pt x="32" y="9"/>
                </a:lnTo>
                <a:lnTo>
                  <a:pt x="21" y="21"/>
                </a:lnTo>
                <a:lnTo>
                  <a:pt x="9" y="34"/>
                </a:lnTo>
                <a:lnTo>
                  <a:pt x="0" y="52"/>
                </a:lnTo>
                <a:close/>
              </a:path>
            </a:pathLst>
          </a:custGeom>
          <a:gradFill rotWithShape="1">
            <a:gsLst>
              <a:gs pos="0">
                <a:srgbClr val="993300">
                  <a:alpha val="45000"/>
                </a:srgbClr>
              </a:gs>
              <a:gs pos="100000">
                <a:srgbClr val="996633"/>
              </a:gs>
            </a:gsLst>
            <a:lin ang="5400000" scaled="1"/>
          </a:gradFill>
          <a:ln>
            <a:noFill/>
          </a:ln>
          <a:extLst>
            <a:ext uri="{91240B29-F687-4F45-9708-019B960494DF}">
              <a14:hiddenLine xmlns:a14="http://schemas.microsoft.com/office/drawing/2010/main" w="3175">
                <a:solidFill>
                  <a:srgbClr val="000000"/>
                </a:solidFill>
                <a:prstDash val="solid"/>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9295" name="Picture 79">
            <a:extLst>
              <a:ext uri="{FF2B5EF4-FFF2-40B4-BE49-F238E27FC236}">
                <a16:creationId xmlns:a16="http://schemas.microsoft.com/office/drawing/2014/main" id="{8D44A7A9-B32B-4DC5-933F-72B221B6F1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4764088"/>
            <a:ext cx="774700" cy="465137"/>
          </a:xfrm>
          <a:prstGeom prst="rect">
            <a:avLst/>
          </a:prstGeom>
          <a:noFill/>
          <a:ln>
            <a:noFill/>
          </a:ln>
          <a:effectLst>
            <a:outerShdw dist="45791" dir="3378596" algn="ctr" rotWithShape="0">
              <a:srgbClr val="B2B2B2">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9995" name="Picture 80">
            <a:extLst>
              <a:ext uri="{FF2B5EF4-FFF2-40B4-BE49-F238E27FC236}">
                <a16:creationId xmlns:a16="http://schemas.microsoft.com/office/drawing/2014/main" id="{54B24699-3EBD-4A5E-914B-08A74BCF7EE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27738" y="3284538"/>
            <a:ext cx="1825625" cy="741362"/>
          </a:xfrm>
          <a:prstGeom prst="rect">
            <a:avLst/>
          </a:prstGeom>
          <a:noFill/>
          <a:ln>
            <a:noFill/>
          </a:ln>
          <a:effectLst/>
          <a:extLst>
            <a:ext uri="{909E8E84-426E-40DD-AFC4-6F175D3DCCD1}">
              <a14:hiddenFill xmlns:a14="http://schemas.microsoft.com/office/drawing/2010/main">
                <a:solidFill>
                  <a:srgbClr val="0099FF">
                    <a:alpha val="54901"/>
                  </a:srgbClr>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97" name="Picture 81">
            <a:extLst>
              <a:ext uri="{FF2B5EF4-FFF2-40B4-BE49-F238E27FC236}">
                <a16:creationId xmlns:a16="http://schemas.microsoft.com/office/drawing/2014/main" id="{5A0B4D73-793C-4301-B0B1-4C0EAD3D396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92275" y="3697288"/>
            <a:ext cx="1019175" cy="490537"/>
          </a:xfrm>
          <a:prstGeom prst="rect">
            <a:avLst/>
          </a:prstGeom>
          <a:noFill/>
          <a:ln>
            <a:noFill/>
          </a:ln>
          <a:effectLst/>
          <a:extLst>
            <a:ext uri="{909E8E84-426E-40DD-AFC4-6F175D3DCCD1}">
              <a14:hiddenFill xmlns:a14="http://schemas.microsoft.com/office/drawing/2010/main">
                <a:solidFill>
                  <a:srgbClr val="0099FF">
                    <a:alpha val="54901"/>
                  </a:srgbClr>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9298" name="Object 82">
            <a:extLst>
              <a:ext uri="{FF2B5EF4-FFF2-40B4-BE49-F238E27FC236}">
                <a16:creationId xmlns:a16="http://schemas.microsoft.com/office/drawing/2014/main" id="{44A97453-D71A-4E86-A126-ACDCA2EDAD15}"/>
              </a:ext>
            </a:extLst>
          </p:cNvPr>
          <p:cNvGraphicFramePr>
            <a:graphicFrameLocks noChangeAspect="1"/>
          </p:cNvGraphicFramePr>
          <p:nvPr/>
        </p:nvGraphicFramePr>
        <p:xfrm>
          <a:off x="2809875" y="3113088"/>
          <a:ext cx="4676775" cy="693737"/>
        </p:xfrm>
        <a:graphic>
          <a:graphicData uri="http://schemas.openxmlformats.org/presentationml/2006/ole">
            <mc:AlternateContent xmlns:mc="http://schemas.openxmlformats.org/markup-compatibility/2006">
              <mc:Choice xmlns:v="urn:schemas-microsoft-com:vml" Requires="v">
                <p:oleObj spid="_x0000_s2160" name="CorelDRAW" r:id="rId11" imgW="4676013" imgH="693318" progId="CorelDRAW.Graphic.12">
                  <p:embed/>
                </p:oleObj>
              </mc:Choice>
              <mc:Fallback>
                <p:oleObj name="CorelDRAW" r:id="rId11" imgW="4676013" imgH="693318" progId="CorelDRAW.Graphic.12">
                  <p:embed/>
                  <p:pic>
                    <p:nvPicPr>
                      <p:cNvPr id="9298" name="Object 82">
                        <a:extLst>
                          <a:ext uri="{FF2B5EF4-FFF2-40B4-BE49-F238E27FC236}">
                            <a16:creationId xmlns:a16="http://schemas.microsoft.com/office/drawing/2014/main" id="{44A97453-D71A-4E86-A126-ACDCA2EDAD1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809875" y="3113088"/>
                        <a:ext cx="4676775" cy="693737"/>
                      </a:xfrm>
                      <a:prstGeom prst="rect">
                        <a:avLst/>
                      </a:prstGeom>
                      <a:noFill/>
                      <a:ln>
                        <a:noFill/>
                      </a:ln>
                      <a:effectLst/>
                      <a:extLst>
                        <a:ext uri="{909E8E84-426E-40DD-AFC4-6F175D3DCCD1}">
                          <a14:hiddenFill xmlns:a14="http://schemas.microsoft.com/office/drawing/2010/main">
                            <a:solidFill>
                              <a:srgbClr val="0099FF">
                                <a:alpha val="54901"/>
                              </a:srgbClr>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69998" name="Picture 77">
            <a:extLst>
              <a:ext uri="{FF2B5EF4-FFF2-40B4-BE49-F238E27FC236}">
                <a16:creationId xmlns:a16="http://schemas.microsoft.com/office/drawing/2014/main" id="{AAA33FF0-5284-4BE5-8F8A-0A27029A739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270750" y="3716338"/>
            <a:ext cx="915988" cy="1081087"/>
          </a:xfrm>
          <a:prstGeom prst="rect">
            <a:avLst/>
          </a:prstGeom>
          <a:noFill/>
          <a:ln>
            <a:noFill/>
          </a:ln>
          <a:effectLst/>
          <a:extLst>
            <a:ext uri="{909E8E84-426E-40DD-AFC4-6F175D3DCCD1}">
              <a14:hiddenFill xmlns:a14="http://schemas.microsoft.com/office/drawing/2010/main">
                <a:solidFill>
                  <a:srgbClr val="0099FF">
                    <a:alpha val="54901"/>
                  </a:srgbClr>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9999" name="Freeform 78">
            <a:extLst>
              <a:ext uri="{FF2B5EF4-FFF2-40B4-BE49-F238E27FC236}">
                <a16:creationId xmlns:a16="http://schemas.microsoft.com/office/drawing/2014/main" id="{EB93AE0D-037A-4B37-9C4A-608DA4CE2190}"/>
              </a:ext>
            </a:extLst>
          </p:cNvPr>
          <p:cNvSpPr>
            <a:spLocks/>
          </p:cNvSpPr>
          <p:nvPr/>
        </p:nvSpPr>
        <p:spPr bwMode="auto">
          <a:xfrm>
            <a:off x="6804025" y="3860800"/>
            <a:ext cx="936625" cy="1223963"/>
          </a:xfrm>
          <a:custGeom>
            <a:avLst/>
            <a:gdLst>
              <a:gd name="T0" fmla="*/ 2147483646 w 594"/>
              <a:gd name="T1" fmla="*/ 0 h 644"/>
              <a:gd name="T2" fmla="*/ 2147483646 w 594"/>
              <a:gd name="T3" fmla="*/ 2147483646 h 644"/>
              <a:gd name="T4" fmla="*/ 2147483646 w 594"/>
              <a:gd name="T5" fmla="*/ 2147483646 h 644"/>
              <a:gd name="T6" fmla="*/ 2147483646 w 594"/>
              <a:gd name="T7" fmla="*/ 2147483646 h 644"/>
              <a:gd name="T8" fmla="*/ 2147483646 w 594"/>
              <a:gd name="T9" fmla="*/ 2147483646 h 644"/>
              <a:gd name="T10" fmla="*/ 2147483646 w 594"/>
              <a:gd name="T11" fmla="*/ 2147483646 h 644"/>
              <a:gd name="T12" fmla="*/ 2147483646 w 594"/>
              <a:gd name="T13" fmla="*/ 2147483646 h 644"/>
              <a:gd name="T14" fmla="*/ 2147483646 w 594"/>
              <a:gd name="T15" fmla="*/ 2147483646 h 644"/>
              <a:gd name="T16" fmla="*/ 2147483646 w 594"/>
              <a:gd name="T17" fmla="*/ 2147483646 h 644"/>
              <a:gd name="T18" fmla="*/ 2147483646 w 594"/>
              <a:gd name="T19" fmla="*/ 2147483646 h 644"/>
              <a:gd name="T20" fmla="*/ 2147483646 w 594"/>
              <a:gd name="T21" fmla="*/ 2147483646 h 644"/>
              <a:gd name="T22" fmla="*/ 2147483646 w 594"/>
              <a:gd name="T23" fmla="*/ 2147483646 h 644"/>
              <a:gd name="T24" fmla="*/ 2147483646 w 594"/>
              <a:gd name="T25" fmla="*/ 2147483646 h 644"/>
              <a:gd name="T26" fmla="*/ 2147483646 w 594"/>
              <a:gd name="T27" fmla="*/ 2147483646 h 644"/>
              <a:gd name="T28" fmla="*/ 2147483646 w 594"/>
              <a:gd name="T29" fmla="*/ 2147483646 h 644"/>
              <a:gd name="T30" fmla="*/ 2147483646 w 594"/>
              <a:gd name="T31" fmla="*/ 2147483646 h 644"/>
              <a:gd name="T32" fmla="*/ 2147483646 w 594"/>
              <a:gd name="T33" fmla="*/ 2147483646 h 644"/>
              <a:gd name="T34" fmla="*/ 2147483646 w 594"/>
              <a:gd name="T35" fmla="*/ 2147483646 h 644"/>
              <a:gd name="T36" fmla="*/ 2147483646 w 594"/>
              <a:gd name="T37" fmla="*/ 2147483646 h 644"/>
              <a:gd name="T38" fmla="*/ 2147483646 w 594"/>
              <a:gd name="T39" fmla="*/ 2147483646 h 644"/>
              <a:gd name="T40" fmla="*/ 2147483646 w 594"/>
              <a:gd name="T41" fmla="*/ 2147483646 h 644"/>
              <a:gd name="T42" fmla="*/ 2147483646 w 594"/>
              <a:gd name="T43" fmla="*/ 2147483646 h 644"/>
              <a:gd name="T44" fmla="*/ 2147483646 w 594"/>
              <a:gd name="T45" fmla="*/ 2147483646 h 644"/>
              <a:gd name="T46" fmla="*/ 2147483646 w 594"/>
              <a:gd name="T47" fmla="*/ 2147483646 h 644"/>
              <a:gd name="T48" fmla="*/ 2147483646 w 594"/>
              <a:gd name="T49" fmla="*/ 2147483646 h 644"/>
              <a:gd name="T50" fmla="*/ 2147483646 w 594"/>
              <a:gd name="T51" fmla="*/ 2147483646 h 644"/>
              <a:gd name="T52" fmla="*/ 2147483646 w 594"/>
              <a:gd name="T53" fmla="*/ 2147483646 h 644"/>
              <a:gd name="T54" fmla="*/ 2147483646 w 594"/>
              <a:gd name="T55" fmla="*/ 2147483646 h 644"/>
              <a:gd name="T56" fmla="*/ 2147483646 w 594"/>
              <a:gd name="T57" fmla="*/ 2147483646 h 644"/>
              <a:gd name="T58" fmla="*/ 2147483646 w 594"/>
              <a:gd name="T59" fmla="*/ 2147483646 h 644"/>
              <a:gd name="T60" fmla="*/ 2147483646 w 594"/>
              <a:gd name="T61" fmla="*/ 2147483646 h 644"/>
              <a:gd name="T62" fmla="*/ 2147483646 w 594"/>
              <a:gd name="T63" fmla="*/ 2147483646 h 644"/>
              <a:gd name="T64" fmla="*/ 2147483646 w 594"/>
              <a:gd name="T65" fmla="*/ 2147483646 h 644"/>
              <a:gd name="T66" fmla="*/ 2147483646 w 594"/>
              <a:gd name="T67" fmla="*/ 2147483646 h 644"/>
              <a:gd name="T68" fmla="*/ 2147483646 w 594"/>
              <a:gd name="T69" fmla="*/ 2147483646 h 644"/>
              <a:gd name="T70" fmla="*/ 2147483646 w 594"/>
              <a:gd name="T71" fmla="*/ 2147483646 h 644"/>
              <a:gd name="T72" fmla="*/ 2147483646 w 594"/>
              <a:gd name="T73" fmla="*/ 2147483646 h 644"/>
              <a:gd name="T74" fmla="*/ 2147483646 w 594"/>
              <a:gd name="T75" fmla="*/ 2147483646 h 644"/>
              <a:gd name="T76" fmla="*/ 2147483646 w 594"/>
              <a:gd name="T77" fmla="*/ 2147483646 h 644"/>
              <a:gd name="T78" fmla="*/ 2147483646 w 594"/>
              <a:gd name="T79" fmla="*/ 2147483646 h 644"/>
              <a:gd name="T80" fmla="*/ 2147483646 w 594"/>
              <a:gd name="T81" fmla="*/ 2147483646 h 644"/>
              <a:gd name="T82" fmla="*/ 2147483646 w 594"/>
              <a:gd name="T83" fmla="*/ 2147483646 h 644"/>
              <a:gd name="T84" fmla="*/ 2147483646 w 594"/>
              <a:gd name="T85" fmla="*/ 2147483646 h 644"/>
              <a:gd name="T86" fmla="*/ 2147483646 w 594"/>
              <a:gd name="T87" fmla="*/ 2147483646 h 644"/>
              <a:gd name="T88" fmla="*/ 2147483646 w 594"/>
              <a:gd name="T89" fmla="*/ 2147483646 h 644"/>
              <a:gd name="T90" fmla="*/ 2147483646 w 594"/>
              <a:gd name="T91" fmla="*/ 2147483646 h 644"/>
              <a:gd name="T92" fmla="*/ 2147483646 w 594"/>
              <a:gd name="T93" fmla="*/ 2147483646 h 644"/>
              <a:gd name="T94" fmla="*/ 2147483646 w 594"/>
              <a:gd name="T95" fmla="*/ 2147483646 h 644"/>
              <a:gd name="T96" fmla="*/ 2147483646 w 594"/>
              <a:gd name="T97" fmla="*/ 2147483646 h 644"/>
              <a:gd name="T98" fmla="*/ 2147483646 w 594"/>
              <a:gd name="T99" fmla="*/ 2147483646 h 644"/>
              <a:gd name="T100" fmla="*/ 2147483646 w 594"/>
              <a:gd name="T101" fmla="*/ 2147483646 h 644"/>
              <a:gd name="T102" fmla="*/ 2147483646 w 594"/>
              <a:gd name="T103" fmla="*/ 2147483646 h 644"/>
              <a:gd name="T104" fmla="*/ 2147483646 w 594"/>
              <a:gd name="T105" fmla="*/ 2147483646 h 644"/>
              <a:gd name="T106" fmla="*/ 2147483646 w 594"/>
              <a:gd name="T107" fmla="*/ 2147483646 h 644"/>
              <a:gd name="T108" fmla="*/ 2147483646 w 594"/>
              <a:gd name="T109" fmla="*/ 2147483646 h 644"/>
              <a:gd name="T110" fmla="*/ 2147483646 w 594"/>
              <a:gd name="T111" fmla="*/ 2147483646 h 644"/>
              <a:gd name="T112" fmla="*/ 2147483646 w 594"/>
              <a:gd name="T113" fmla="*/ 2147483646 h 6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94" h="644">
                <a:moveTo>
                  <a:pt x="568" y="5"/>
                </a:moveTo>
                <a:lnTo>
                  <a:pt x="546" y="2"/>
                </a:lnTo>
                <a:lnTo>
                  <a:pt x="529" y="0"/>
                </a:lnTo>
                <a:lnTo>
                  <a:pt x="514" y="0"/>
                </a:lnTo>
                <a:lnTo>
                  <a:pt x="504" y="3"/>
                </a:lnTo>
                <a:lnTo>
                  <a:pt x="498" y="7"/>
                </a:lnTo>
                <a:lnTo>
                  <a:pt x="495" y="11"/>
                </a:lnTo>
                <a:lnTo>
                  <a:pt x="493" y="17"/>
                </a:lnTo>
                <a:lnTo>
                  <a:pt x="489" y="23"/>
                </a:lnTo>
                <a:lnTo>
                  <a:pt x="487" y="38"/>
                </a:lnTo>
                <a:lnTo>
                  <a:pt x="485" y="57"/>
                </a:lnTo>
                <a:lnTo>
                  <a:pt x="485" y="71"/>
                </a:lnTo>
                <a:lnTo>
                  <a:pt x="481" y="80"/>
                </a:lnTo>
                <a:lnTo>
                  <a:pt x="475" y="92"/>
                </a:lnTo>
                <a:lnTo>
                  <a:pt x="468" y="102"/>
                </a:lnTo>
                <a:lnTo>
                  <a:pt x="449" y="119"/>
                </a:lnTo>
                <a:lnTo>
                  <a:pt x="429" y="138"/>
                </a:lnTo>
                <a:lnTo>
                  <a:pt x="420" y="148"/>
                </a:lnTo>
                <a:lnTo>
                  <a:pt x="410" y="157"/>
                </a:lnTo>
                <a:lnTo>
                  <a:pt x="401" y="169"/>
                </a:lnTo>
                <a:lnTo>
                  <a:pt x="395" y="182"/>
                </a:lnTo>
                <a:lnTo>
                  <a:pt x="389" y="196"/>
                </a:lnTo>
                <a:lnTo>
                  <a:pt x="387" y="209"/>
                </a:lnTo>
                <a:lnTo>
                  <a:pt x="387" y="227"/>
                </a:lnTo>
                <a:lnTo>
                  <a:pt x="389" y="246"/>
                </a:lnTo>
                <a:lnTo>
                  <a:pt x="391" y="254"/>
                </a:lnTo>
                <a:lnTo>
                  <a:pt x="391" y="261"/>
                </a:lnTo>
                <a:lnTo>
                  <a:pt x="391" y="269"/>
                </a:lnTo>
                <a:lnTo>
                  <a:pt x="389" y="275"/>
                </a:lnTo>
                <a:lnTo>
                  <a:pt x="385" y="286"/>
                </a:lnTo>
                <a:lnTo>
                  <a:pt x="376" y="294"/>
                </a:lnTo>
                <a:lnTo>
                  <a:pt x="366" y="302"/>
                </a:lnTo>
                <a:lnTo>
                  <a:pt x="355" y="308"/>
                </a:lnTo>
                <a:lnTo>
                  <a:pt x="341" y="311"/>
                </a:lnTo>
                <a:lnTo>
                  <a:pt x="328" y="315"/>
                </a:lnTo>
                <a:lnTo>
                  <a:pt x="301" y="323"/>
                </a:lnTo>
                <a:lnTo>
                  <a:pt x="280" y="331"/>
                </a:lnTo>
                <a:lnTo>
                  <a:pt x="272" y="338"/>
                </a:lnTo>
                <a:lnTo>
                  <a:pt x="266" y="346"/>
                </a:lnTo>
                <a:lnTo>
                  <a:pt x="266" y="350"/>
                </a:lnTo>
                <a:lnTo>
                  <a:pt x="266" y="356"/>
                </a:lnTo>
                <a:lnTo>
                  <a:pt x="266" y="361"/>
                </a:lnTo>
                <a:lnTo>
                  <a:pt x="268" y="367"/>
                </a:lnTo>
                <a:lnTo>
                  <a:pt x="293" y="398"/>
                </a:lnTo>
                <a:lnTo>
                  <a:pt x="303" y="410"/>
                </a:lnTo>
                <a:lnTo>
                  <a:pt x="297" y="415"/>
                </a:lnTo>
                <a:lnTo>
                  <a:pt x="287" y="419"/>
                </a:lnTo>
                <a:lnTo>
                  <a:pt x="274" y="423"/>
                </a:lnTo>
                <a:lnTo>
                  <a:pt x="257" y="427"/>
                </a:lnTo>
                <a:lnTo>
                  <a:pt x="216" y="433"/>
                </a:lnTo>
                <a:lnTo>
                  <a:pt x="168" y="440"/>
                </a:lnTo>
                <a:lnTo>
                  <a:pt x="122" y="446"/>
                </a:lnTo>
                <a:lnTo>
                  <a:pt x="80" y="450"/>
                </a:lnTo>
                <a:lnTo>
                  <a:pt x="48" y="456"/>
                </a:lnTo>
                <a:lnTo>
                  <a:pt x="30" y="463"/>
                </a:lnTo>
                <a:lnTo>
                  <a:pt x="15" y="473"/>
                </a:lnTo>
                <a:lnTo>
                  <a:pt x="5" y="483"/>
                </a:lnTo>
                <a:lnTo>
                  <a:pt x="2" y="492"/>
                </a:lnTo>
                <a:lnTo>
                  <a:pt x="0" y="498"/>
                </a:lnTo>
                <a:lnTo>
                  <a:pt x="3" y="504"/>
                </a:lnTo>
                <a:lnTo>
                  <a:pt x="7" y="508"/>
                </a:lnTo>
                <a:lnTo>
                  <a:pt x="13" y="512"/>
                </a:lnTo>
                <a:lnTo>
                  <a:pt x="21" y="515"/>
                </a:lnTo>
                <a:lnTo>
                  <a:pt x="34" y="521"/>
                </a:lnTo>
                <a:lnTo>
                  <a:pt x="42" y="527"/>
                </a:lnTo>
                <a:lnTo>
                  <a:pt x="42" y="531"/>
                </a:lnTo>
                <a:lnTo>
                  <a:pt x="38" y="535"/>
                </a:lnTo>
                <a:lnTo>
                  <a:pt x="30" y="539"/>
                </a:lnTo>
                <a:lnTo>
                  <a:pt x="17" y="544"/>
                </a:lnTo>
                <a:lnTo>
                  <a:pt x="9" y="548"/>
                </a:lnTo>
                <a:lnTo>
                  <a:pt x="3" y="552"/>
                </a:lnTo>
                <a:lnTo>
                  <a:pt x="2" y="556"/>
                </a:lnTo>
                <a:lnTo>
                  <a:pt x="0" y="560"/>
                </a:lnTo>
                <a:lnTo>
                  <a:pt x="0" y="564"/>
                </a:lnTo>
                <a:lnTo>
                  <a:pt x="3" y="567"/>
                </a:lnTo>
                <a:lnTo>
                  <a:pt x="7" y="571"/>
                </a:lnTo>
                <a:lnTo>
                  <a:pt x="11" y="575"/>
                </a:lnTo>
                <a:lnTo>
                  <a:pt x="26" y="583"/>
                </a:lnTo>
                <a:lnTo>
                  <a:pt x="46" y="590"/>
                </a:lnTo>
                <a:lnTo>
                  <a:pt x="69" y="596"/>
                </a:lnTo>
                <a:lnTo>
                  <a:pt x="92" y="604"/>
                </a:lnTo>
                <a:lnTo>
                  <a:pt x="144" y="617"/>
                </a:lnTo>
                <a:lnTo>
                  <a:pt x="190" y="627"/>
                </a:lnTo>
                <a:lnTo>
                  <a:pt x="224" y="635"/>
                </a:lnTo>
                <a:lnTo>
                  <a:pt x="238" y="637"/>
                </a:lnTo>
                <a:lnTo>
                  <a:pt x="297" y="642"/>
                </a:lnTo>
                <a:lnTo>
                  <a:pt x="343" y="644"/>
                </a:lnTo>
                <a:lnTo>
                  <a:pt x="362" y="644"/>
                </a:lnTo>
                <a:lnTo>
                  <a:pt x="378" y="642"/>
                </a:lnTo>
                <a:lnTo>
                  <a:pt x="389" y="641"/>
                </a:lnTo>
                <a:lnTo>
                  <a:pt x="401" y="637"/>
                </a:lnTo>
                <a:lnTo>
                  <a:pt x="408" y="633"/>
                </a:lnTo>
                <a:lnTo>
                  <a:pt x="414" y="629"/>
                </a:lnTo>
                <a:lnTo>
                  <a:pt x="418" y="623"/>
                </a:lnTo>
                <a:lnTo>
                  <a:pt x="420" y="617"/>
                </a:lnTo>
                <a:lnTo>
                  <a:pt x="422" y="612"/>
                </a:lnTo>
                <a:lnTo>
                  <a:pt x="420" y="606"/>
                </a:lnTo>
                <a:lnTo>
                  <a:pt x="418" y="598"/>
                </a:lnTo>
                <a:lnTo>
                  <a:pt x="414" y="590"/>
                </a:lnTo>
                <a:lnTo>
                  <a:pt x="403" y="577"/>
                </a:lnTo>
                <a:lnTo>
                  <a:pt x="391" y="562"/>
                </a:lnTo>
                <a:lnTo>
                  <a:pt x="376" y="546"/>
                </a:lnTo>
                <a:lnTo>
                  <a:pt x="360" y="531"/>
                </a:lnTo>
                <a:lnTo>
                  <a:pt x="347" y="517"/>
                </a:lnTo>
                <a:lnTo>
                  <a:pt x="335" y="506"/>
                </a:lnTo>
                <a:lnTo>
                  <a:pt x="328" y="496"/>
                </a:lnTo>
                <a:lnTo>
                  <a:pt x="324" y="488"/>
                </a:lnTo>
                <a:lnTo>
                  <a:pt x="326" y="483"/>
                </a:lnTo>
                <a:lnTo>
                  <a:pt x="326" y="479"/>
                </a:lnTo>
                <a:lnTo>
                  <a:pt x="330" y="475"/>
                </a:lnTo>
                <a:lnTo>
                  <a:pt x="332" y="471"/>
                </a:lnTo>
                <a:lnTo>
                  <a:pt x="341" y="465"/>
                </a:lnTo>
                <a:lnTo>
                  <a:pt x="351" y="462"/>
                </a:lnTo>
                <a:lnTo>
                  <a:pt x="374" y="456"/>
                </a:lnTo>
                <a:lnTo>
                  <a:pt x="395" y="454"/>
                </a:lnTo>
                <a:lnTo>
                  <a:pt x="403" y="450"/>
                </a:lnTo>
                <a:lnTo>
                  <a:pt x="410" y="444"/>
                </a:lnTo>
                <a:lnTo>
                  <a:pt x="414" y="437"/>
                </a:lnTo>
                <a:lnTo>
                  <a:pt x="416" y="427"/>
                </a:lnTo>
                <a:lnTo>
                  <a:pt x="416" y="406"/>
                </a:lnTo>
                <a:lnTo>
                  <a:pt x="416" y="385"/>
                </a:lnTo>
                <a:lnTo>
                  <a:pt x="418" y="381"/>
                </a:lnTo>
                <a:lnTo>
                  <a:pt x="420" y="379"/>
                </a:lnTo>
                <a:lnTo>
                  <a:pt x="426" y="375"/>
                </a:lnTo>
                <a:lnTo>
                  <a:pt x="431" y="373"/>
                </a:lnTo>
                <a:lnTo>
                  <a:pt x="447" y="367"/>
                </a:lnTo>
                <a:lnTo>
                  <a:pt x="466" y="361"/>
                </a:lnTo>
                <a:lnTo>
                  <a:pt x="485" y="354"/>
                </a:lnTo>
                <a:lnTo>
                  <a:pt x="500" y="342"/>
                </a:lnTo>
                <a:lnTo>
                  <a:pt x="506" y="336"/>
                </a:lnTo>
                <a:lnTo>
                  <a:pt x="512" y="329"/>
                </a:lnTo>
                <a:lnTo>
                  <a:pt x="514" y="319"/>
                </a:lnTo>
                <a:lnTo>
                  <a:pt x="516" y="309"/>
                </a:lnTo>
                <a:lnTo>
                  <a:pt x="514" y="300"/>
                </a:lnTo>
                <a:lnTo>
                  <a:pt x="510" y="288"/>
                </a:lnTo>
                <a:lnTo>
                  <a:pt x="506" y="279"/>
                </a:lnTo>
                <a:lnTo>
                  <a:pt x="500" y="267"/>
                </a:lnTo>
                <a:lnTo>
                  <a:pt x="497" y="256"/>
                </a:lnTo>
                <a:lnTo>
                  <a:pt x="493" y="244"/>
                </a:lnTo>
                <a:lnTo>
                  <a:pt x="493" y="240"/>
                </a:lnTo>
                <a:lnTo>
                  <a:pt x="495" y="236"/>
                </a:lnTo>
                <a:lnTo>
                  <a:pt x="495" y="231"/>
                </a:lnTo>
                <a:lnTo>
                  <a:pt x="498" y="229"/>
                </a:lnTo>
                <a:lnTo>
                  <a:pt x="512" y="219"/>
                </a:lnTo>
                <a:lnTo>
                  <a:pt x="527" y="211"/>
                </a:lnTo>
                <a:lnTo>
                  <a:pt x="546" y="204"/>
                </a:lnTo>
                <a:lnTo>
                  <a:pt x="564" y="196"/>
                </a:lnTo>
                <a:lnTo>
                  <a:pt x="571" y="192"/>
                </a:lnTo>
                <a:lnTo>
                  <a:pt x="579" y="186"/>
                </a:lnTo>
                <a:lnTo>
                  <a:pt x="585" y="181"/>
                </a:lnTo>
                <a:lnTo>
                  <a:pt x="591" y="173"/>
                </a:lnTo>
                <a:lnTo>
                  <a:pt x="592" y="165"/>
                </a:lnTo>
                <a:lnTo>
                  <a:pt x="594" y="156"/>
                </a:lnTo>
                <a:lnTo>
                  <a:pt x="592" y="144"/>
                </a:lnTo>
                <a:lnTo>
                  <a:pt x="591" y="132"/>
                </a:lnTo>
                <a:lnTo>
                  <a:pt x="583" y="115"/>
                </a:lnTo>
                <a:lnTo>
                  <a:pt x="575" y="96"/>
                </a:lnTo>
                <a:lnTo>
                  <a:pt x="569" y="86"/>
                </a:lnTo>
                <a:lnTo>
                  <a:pt x="566" y="80"/>
                </a:lnTo>
                <a:lnTo>
                  <a:pt x="560" y="75"/>
                </a:lnTo>
                <a:lnTo>
                  <a:pt x="554" y="71"/>
                </a:lnTo>
                <a:lnTo>
                  <a:pt x="552" y="69"/>
                </a:lnTo>
                <a:lnTo>
                  <a:pt x="552" y="67"/>
                </a:lnTo>
                <a:lnTo>
                  <a:pt x="554" y="63"/>
                </a:lnTo>
                <a:lnTo>
                  <a:pt x="556" y="59"/>
                </a:lnTo>
                <a:lnTo>
                  <a:pt x="562" y="50"/>
                </a:lnTo>
                <a:lnTo>
                  <a:pt x="571" y="38"/>
                </a:lnTo>
                <a:lnTo>
                  <a:pt x="577" y="27"/>
                </a:lnTo>
                <a:lnTo>
                  <a:pt x="581" y="17"/>
                </a:lnTo>
                <a:lnTo>
                  <a:pt x="581" y="13"/>
                </a:lnTo>
                <a:lnTo>
                  <a:pt x="579" y="9"/>
                </a:lnTo>
                <a:lnTo>
                  <a:pt x="575" y="7"/>
                </a:lnTo>
                <a:lnTo>
                  <a:pt x="568" y="5"/>
                </a:lnTo>
              </a:path>
            </a:pathLst>
          </a:custGeom>
          <a:gradFill rotWithShape="1">
            <a:gsLst>
              <a:gs pos="0">
                <a:srgbClr val="993300"/>
              </a:gs>
              <a:gs pos="100000">
                <a:srgbClr val="996633"/>
              </a:gs>
            </a:gsLst>
            <a:lin ang="5400000" scaled="1"/>
          </a:gradFill>
          <a:ln>
            <a:noFill/>
          </a:ln>
          <a:effectLst>
            <a:outerShdw dist="53882" dir="2700000" algn="ctr" rotWithShape="0">
              <a:schemeClr val="tx2"/>
            </a:outerShdw>
          </a:effectLst>
          <a:extLst>
            <a:ext uri="{91240B29-F687-4F45-9708-019B960494DF}">
              <a14:hiddenLine xmlns:a14="http://schemas.microsoft.com/office/drawing/2010/main" w="3175">
                <a:solidFill>
                  <a:srgbClr val="000000"/>
                </a:solidFill>
                <a:prstDash val="solid"/>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9240"/>
                                        </p:tgtEl>
                                        <p:attrNameLst>
                                          <p:attrName>style.visibility</p:attrName>
                                        </p:attrNameLst>
                                      </p:cBhvr>
                                      <p:to>
                                        <p:strVal val="visible"/>
                                      </p:to>
                                    </p:set>
                                    <p:animEffect transition="in" filter="wipe(down)">
                                      <p:cBhvr>
                                        <p:cTn id="7" dur="1000"/>
                                        <p:tgtEl>
                                          <p:spTgt spid="9240"/>
                                        </p:tgtEl>
                                      </p:cBhvr>
                                    </p:animEffect>
                                  </p:childTnLst>
                                </p:cTn>
                              </p:par>
                            </p:childTnLst>
                          </p:cTn>
                        </p:par>
                        <p:par>
                          <p:cTn id="8" fill="hold" nodeType="afterGroup">
                            <p:stCondLst>
                              <p:cond delay="1000"/>
                            </p:stCondLst>
                            <p:childTnLst>
                              <p:par>
                                <p:cTn id="9" presetID="22" presetClass="entr" presetSubtype="2" repeatCount="indefinite" fill="hold" nodeType="afterEffect">
                                  <p:stCondLst>
                                    <p:cond delay="0"/>
                                  </p:stCondLst>
                                  <p:childTnLst>
                                    <p:set>
                                      <p:cBhvr>
                                        <p:cTn id="10" dur="1" fill="hold">
                                          <p:stCondLst>
                                            <p:cond delay="0"/>
                                          </p:stCondLst>
                                        </p:cTn>
                                        <p:tgtEl>
                                          <p:spTgt spid="9295"/>
                                        </p:tgtEl>
                                        <p:attrNameLst>
                                          <p:attrName>style.visibility</p:attrName>
                                        </p:attrNameLst>
                                      </p:cBhvr>
                                      <p:to>
                                        <p:strVal val="visible"/>
                                      </p:to>
                                    </p:set>
                                    <p:animEffect transition="in" filter="wipe(right)">
                                      <p:cBhvr>
                                        <p:cTn id="11" dur="5000"/>
                                        <p:tgtEl>
                                          <p:spTgt spid="9295"/>
                                        </p:tgtEl>
                                      </p:cBhvr>
                                    </p:animEffect>
                                  </p:childTnLst>
                                </p:cTn>
                              </p:par>
                            </p:childTnLst>
                          </p:cTn>
                        </p:par>
                        <p:par>
                          <p:cTn id="12" fill="hold" nodeType="afterGroup">
                            <p:stCondLst>
                              <p:cond delay="6000"/>
                            </p:stCondLst>
                            <p:childTnLst>
                              <p:par>
                                <p:cTn id="13" presetID="22" presetClass="entr" presetSubtype="2" fill="hold" nodeType="afterEffect">
                                  <p:stCondLst>
                                    <p:cond delay="3000"/>
                                  </p:stCondLst>
                                  <p:childTnLst>
                                    <p:set>
                                      <p:cBhvr>
                                        <p:cTn id="14" dur="1" fill="hold">
                                          <p:stCondLst>
                                            <p:cond delay="0"/>
                                          </p:stCondLst>
                                        </p:cTn>
                                        <p:tgtEl>
                                          <p:spTgt spid="9292"/>
                                        </p:tgtEl>
                                        <p:attrNameLst>
                                          <p:attrName>style.visibility</p:attrName>
                                        </p:attrNameLst>
                                      </p:cBhvr>
                                      <p:to>
                                        <p:strVal val="visible"/>
                                      </p:to>
                                    </p:set>
                                    <p:animEffect transition="in" filter="wipe(right)">
                                      <p:cBhvr>
                                        <p:cTn id="15" dur="5000"/>
                                        <p:tgtEl>
                                          <p:spTgt spid="9292"/>
                                        </p:tgtEl>
                                      </p:cBhvr>
                                    </p:animEffect>
                                  </p:childTnLst>
                                </p:cTn>
                              </p:par>
                            </p:childTnLst>
                          </p:cTn>
                        </p:par>
                        <p:par>
                          <p:cTn id="16" fill="hold" nodeType="afterGroup">
                            <p:stCondLst>
                              <p:cond delay="14000"/>
                            </p:stCondLst>
                            <p:childTnLst>
                              <p:par>
                                <p:cTn id="17" presetID="22" presetClass="entr" presetSubtype="8" fill="hold" nodeType="afterEffect">
                                  <p:stCondLst>
                                    <p:cond delay="0"/>
                                  </p:stCondLst>
                                  <p:childTnLst>
                                    <p:set>
                                      <p:cBhvr>
                                        <p:cTn id="18" dur="1" fill="hold">
                                          <p:stCondLst>
                                            <p:cond delay="0"/>
                                          </p:stCondLst>
                                        </p:cTn>
                                        <p:tgtEl>
                                          <p:spTgt spid="9297"/>
                                        </p:tgtEl>
                                        <p:attrNameLst>
                                          <p:attrName>style.visibility</p:attrName>
                                        </p:attrNameLst>
                                      </p:cBhvr>
                                      <p:to>
                                        <p:strVal val="visible"/>
                                      </p:to>
                                    </p:set>
                                    <p:animEffect transition="in" filter="wipe(left)">
                                      <p:cBhvr>
                                        <p:cTn id="19" dur="2000"/>
                                        <p:tgtEl>
                                          <p:spTgt spid="9297"/>
                                        </p:tgtEl>
                                      </p:cBhvr>
                                    </p:animEffect>
                                  </p:childTnLst>
                                </p:cTn>
                              </p:par>
                            </p:childTnLst>
                          </p:cTn>
                        </p:par>
                        <p:par>
                          <p:cTn id="20" fill="hold" nodeType="afterGroup">
                            <p:stCondLst>
                              <p:cond delay="16000"/>
                            </p:stCondLst>
                            <p:childTnLst>
                              <p:par>
                                <p:cTn id="21" presetID="22" presetClass="entr" presetSubtype="8" fill="hold" nodeType="afterEffect">
                                  <p:stCondLst>
                                    <p:cond delay="0"/>
                                  </p:stCondLst>
                                  <p:childTnLst>
                                    <p:set>
                                      <p:cBhvr>
                                        <p:cTn id="22" dur="1" fill="hold">
                                          <p:stCondLst>
                                            <p:cond delay="0"/>
                                          </p:stCondLst>
                                        </p:cTn>
                                        <p:tgtEl>
                                          <p:spTgt spid="9298"/>
                                        </p:tgtEl>
                                        <p:attrNameLst>
                                          <p:attrName>style.visibility</p:attrName>
                                        </p:attrNameLst>
                                      </p:cBhvr>
                                      <p:to>
                                        <p:strVal val="visible"/>
                                      </p:to>
                                    </p:set>
                                    <p:animEffect transition="in" filter="wipe(left)">
                                      <p:cBhvr>
                                        <p:cTn id="23" dur="5000"/>
                                        <p:tgtEl>
                                          <p:spTgt spid="9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6258" name="Content Placeholder 2">
            <a:extLst>
              <a:ext uri="{FF2B5EF4-FFF2-40B4-BE49-F238E27FC236}">
                <a16:creationId xmlns:a16="http://schemas.microsoft.com/office/drawing/2014/main" id="{1362FFEA-5E72-4376-98A0-C53E5E4188B2}"/>
              </a:ext>
            </a:extLst>
          </p:cNvPr>
          <p:cNvSpPr>
            <a:spLocks noGrp="1" noChangeArrowheads="1"/>
          </p:cNvSpPr>
          <p:nvPr>
            <p:ph idx="1"/>
          </p:nvPr>
        </p:nvSpPr>
        <p:spPr/>
        <p:txBody>
          <a:bodyPr/>
          <a:lstStyle/>
          <a:p>
            <a:endParaRPr lang="en-ZA" altLang="en-US"/>
          </a:p>
        </p:txBody>
      </p:sp>
      <p:pic>
        <p:nvPicPr>
          <p:cNvPr id="96259" name="Picture 3">
            <a:extLst>
              <a:ext uri="{FF2B5EF4-FFF2-40B4-BE49-F238E27FC236}">
                <a16:creationId xmlns:a16="http://schemas.microsoft.com/office/drawing/2014/main" id="{784D5736-F79B-4770-9902-C5682341D7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01725"/>
            <a:ext cx="9144000"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3580A077-9A0F-4B1E-9EE2-BD1419938753}"/>
              </a:ext>
            </a:extLst>
          </p:cNvPr>
          <p:cNvSpPr txBox="1">
            <a:spLocks/>
          </p:cNvSpPr>
          <p:nvPr/>
        </p:nvSpPr>
        <p:spPr bwMode="auto">
          <a:xfrm>
            <a:off x="0" y="0"/>
            <a:ext cx="9001125"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kumimoji="1" sz="4000" b="1" i="1">
                <a:solidFill>
                  <a:srgbClr val="FFCC00"/>
                </a:solidFill>
                <a:effectLst>
                  <a:outerShdw blurRad="38100" dist="38100" dir="2700000" algn="tl">
                    <a:srgbClr val="000000"/>
                  </a:outerShdw>
                </a:effectLst>
                <a:latin typeface="Arial" charset="0"/>
              </a:defRPr>
            </a:lvl9pPr>
          </a:lstStyle>
          <a:p>
            <a:pPr>
              <a:defRPr/>
            </a:pPr>
            <a:r>
              <a:rPr lang="en-ZA" sz="3200" kern="0" dirty="0">
                <a:solidFill>
                  <a:schemeClr val="bg1"/>
                </a:solidFill>
              </a:rPr>
              <a:t>Office Complex: 4 week logging showing toilet cistern sticking</a:t>
            </a:r>
          </a:p>
        </p:txBody>
      </p:sp>
    </p:spTree>
  </p:cSld>
  <p:clrMapOvr>
    <a:masterClrMapping/>
  </p:clrMapOvr>
  <p:transition spd="slow">
    <p:pull dir="rd"/>
  </p:transition>
</p:sld>
</file>

<file path=ppt/slides/slide140.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171010" name="Slide Number Placeholder 3">
            <a:extLst>
              <a:ext uri="{FF2B5EF4-FFF2-40B4-BE49-F238E27FC236}">
                <a16:creationId xmlns:a16="http://schemas.microsoft.com/office/drawing/2014/main" id="{72EC1187-BCF5-49C0-96E3-A72B6A58830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9FCDE435-6719-4A7D-AC20-0B1BF5B89107}" type="slidenum">
              <a:rPr kumimoji="0" lang="en-US"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140</a:t>
            </a:fld>
            <a:endParaRPr kumimoji="0" lang="en-US"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pic>
        <p:nvPicPr>
          <p:cNvPr id="171011" name="Picture 46">
            <a:extLst>
              <a:ext uri="{FF2B5EF4-FFF2-40B4-BE49-F238E27FC236}">
                <a16:creationId xmlns:a16="http://schemas.microsoft.com/office/drawing/2014/main" id="{B656FF50-B121-4273-B005-B55C62664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720725"/>
            <a:ext cx="9109075"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09282" name="Rectangle 2">
            <a:extLst>
              <a:ext uri="{FF2B5EF4-FFF2-40B4-BE49-F238E27FC236}">
                <a16:creationId xmlns:a16="http://schemas.microsoft.com/office/drawing/2014/main" id="{218B2A88-5933-45C1-9EAE-831618B18789}"/>
              </a:ext>
            </a:extLst>
          </p:cNvPr>
          <p:cNvSpPr>
            <a:spLocks noGrp="1" noChangeArrowheads="1"/>
          </p:cNvSpPr>
          <p:nvPr/>
        </p:nvSpPr>
        <p:spPr bwMode="auto">
          <a:xfrm>
            <a:off x="0" y="76200"/>
            <a:ext cx="9144000" cy="762000"/>
          </a:xfrm>
          <a:prstGeom prst="rect">
            <a:avLst/>
          </a:prstGeom>
          <a:noFill/>
          <a:ln w="12700">
            <a:noFill/>
            <a:miter lim="800000"/>
            <a:headEnd/>
            <a:tailEnd/>
          </a:ln>
          <a:effectLst/>
        </p:spPr>
        <p:txBody>
          <a:bodyPr lIns="90488" tIns="44450" rIns="90488" bIns="44450"/>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itchFamily="66" charset="0"/>
                <a:ea typeface="+mn-ea"/>
                <a:cs typeface="+mn-cs"/>
              </a:rPr>
              <a:t>Intermittent Supply</a:t>
            </a:r>
          </a:p>
        </p:txBody>
      </p:sp>
      <p:pic>
        <p:nvPicPr>
          <p:cNvPr id="171013" name="Picture 4" descr="WRP">
            <a:extLst>
              <a:ext uri="{FF2B5EF4-FFF2-40B4-BE49-F238E27FC236}">
                <a16:creationId xmlns:a16="http://schemas.microsoft.com/office/drawing/2014/main" id="{F5A4E50F-F1B5-44AD-841D-CDD0A84DD2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75" y="6453188"/>
            <a:ext cx="4857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47">
            <a:extLst>
              <a:ext uri="{FF2B5EF4-FFF2-40B4-BE49-F238E27FC236}">
                <a16:creationId xmlns:a16="http://schemas.microsoft.com/office/drawing/2014/main" id="{0AD99372-B048-409E-9D97-160D0AAED958}"/>
              </a:ext>
            </a:extLst>
          </p:cNvPr>
          <p:cNvGrpSpPr>
            <a:grpSpLocks/>
          </p:cNvGrpSpPr>
          <p:nvPr/>
        </p:nvGrpSpPr>
        <p:grpSpPr bwMode="auto">
          <a:xfrm>
            <a:off x="5580063" y="4437063"/>
            <a:ext cx="2044700" cy="822325"/>
            <a:chOff x="3515" y="2795"/>
            <a:chExt cx="1288" cy="518"/>
          </a:xfrm>
        </p:grpSpPr>
        <p:sp>
          <p:nvSpPr>
            <p:cNvPr id="171037" name="Text Box 8">
              <a:extLst>
                <a:ext uri="{FF2B5EF4-FFF2-40B4-BE49-F238E27FC236}">
                  <a16:creationId xmlns:a16="http://schemas.microsoft.com/office/drawing/2014/main" id="{499D9DF4-AE8D-40D9-8A3D-2FCF16DB2CD0}"/>
                </a:ext>
              </a:extLst>
            </p:cNvPr>
            <p:cNvSpPr txBox="1">
              <a:spLocks noChangeArrowheads="1"/>
            </p:cNvSpPr>
            <p:nvPr/>
          </p:nvSpPr>
          <p:spPr bwMode="auto">
            <a:xfrm>
              <a:off x="3606" y="3113"/>
              <a:ext cx="1197" cy="200"/>
            </a:xfrm>
            <a:prstGeom prst="rect">
              <a:avLst/>
            </a:prstGeom>
            <a:solidFill>
              <a:schemeClr val="tx1"/>
            </a:solidFill>
            <a:ln w="12700">
              <a:solidFill>
                <a:schemeClr val="bg2"/>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 MNF = ± 165 m</a:t>
              </a:r>
              <a:r>
                <a:rPr kumimoji="0" lang="en-US" altLang="en-US" sz="1800" b="1" i="0" u="none" strike="noStrike" kern="1200" cap="none" spc="0" normalizeH="0" baseline="30000" noProof="0">
                  <a:ln>
                    <a:noFill/>
                  </a:ln>
                  <a:solidFill>
                    <a:srgbClr val="E7E6E6"/>
                  </a:solidFill>
                  <a:effectLst/>
                  <a:uLnTx/>
                  <a:uFillTx/>
                  <a:latin typeface="Arial" panose="020B0604020202020204" pitchFamily="34" charset="0"/>
                  <a:ea typeface="+mn-ea"/>
                  <a:cs typeface="Arial" panose="020B0604020202020204" pitchFamily="34" charset="0"/>
                </a:rPr>
                <a:t>3</a:t>
              </a:r>
              <a:r>
                <a:rPr kumimoji="0" lang="en-US" altLang="en-US" sz="1400" b="1"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/hr</a:t>
              </a:r>
            </a:p>
          </p:txBody>
        </p:sp>
        <p:sp>
          <p:nvSpPr>
            <p:cNvPr id="171038" name="Line 12">
              <a:extLst>
                <a:ext uri="{FF2B5EF4-FFF2-40B4-BE49-F238E27FC236}">
                  <a16:creationId xmlns:a16="http://schemas.microsoft.com/office/drawing/2014/main" id="{C7AFB74B-F1DD-45EE-86F7-1DE301902BDB}"/>
                </a:ext>
              </a:extLst>
            </p:cNvPr>
            <p:cNvSpPr>
              <a:spLocks noChangeShapeType="1"/>
            </p:cNvSpPr>
            <p:nvPr/>
          </p:nvSpPr>
          <p:spPr bwMode="auto">
            <a:xfrm>
              <a:off x="3515" y="2795"/>
              <a:ext cx="1043" cy="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3" name="Group 29">
            <a:extLst>
              <a:ext uri="{FF2B5EF4-FFF2-40B4-BE49-F238E27FC236}">
                <a16:creationId xmlns:a16="http://schemas.microsoft.com/office/drawing/2014/main" id="{925E158D-1B0C-49EC-952A-18C80DDF13D1}"/>
              </a:ext>
            </a:extLst>
          </p:cNvPr>
          <p:cNvGrpSpPr>
            <a:grpSpLocks/>
          </p:cNvGrpSpPr>
          <p:nvPr/>
        </p:nvGrpSpPr>
        <p:grpSpPr bwMode="auto">
          <a:xfrm>
            <a:off x="755650" y="4221163"/>
            <a:ext cx="4608513" cy="2160587"/>
            <a:chOff x="476" y="2659"/>
            <a:chExt cx="2903" cy="1361"/>
          </a:xfrm>
        </p:grpSpPr>
        <p:sp>
          <p:nvSpPr>
            <p:cNvPr id="171030" name="Text Box 11">
              <a:extLst>
                <a:ext uri="{FF2B5EF4-FFF2-40B4-BE49-F238E27FC236}">
                  <a16:creationId xmlns:a16="http://schemas.microsoft.com/office/drawing/2014/main" id="{E286685F-A56F-4A9F-8FE0-06D3CD72B734}"/>
                </a:ext>
              </a:extLst>
            </p:cNvPr>
            <p:cNvSpPr txBox="1">
              <a:spLocks noChangeArrowheads="1"/>
            </p:cNvSpPr>
            <p:nvPr/>
          </p:nvSpPr>
          <p:spPr bwMode="auto">
            <a:xfrm>
              <a:off x="1156" y="2659"/>
              <a:ext cx="1443" cy="200"/>
            </a:xfrm>
            <a:prstGeom prst="rect">
              <a:avLst/>
            </a:prstGeom>
            <a:solidFill>
              <a:schemeClr val="tx1"/>
            </a:solidFill>
            <a:ln w="12700">
              <a:solidFill>
                <a:schemeClr val="bg2"/>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 No supply during night</a:t>
              </a:r>
            </a:p>
          </p:txBody>
        </p:sp>
        <p:sp>
          <p:nvSpPr>
            <p:cNvPr id="171031" name="AutoShape 21">
              <a:extLst>
                <a:ext uri="{FF2B5EF4-FFF2-40B4-BE49-F238E27FC236}">
                  <a16:creationId xmlns:a16="http://schemas.microsoft.com/office/drawing/2014/main" id="{EED9F7B0-C882-4235-B3F8-3AF98A7CFF3B}"/>
                </a:ext>
              </a:extLst>
            </p:cNvPr>
            <p:cNvSpPr>
              <a:spLocks noChangeArrowheads="1"/>
            </p:cNvSpPr>
            <p:nvPr/>
          </p:nvSpPr>
          <p:spPr bwMode="auto">
            <a:xfrm>
              <a:off x="1111" y="3113"/>
              <a:ext cx="136" cy="907"/>
            </a:xfrm>
            <a:prstGeom prst="downArrow">
              <a:avLst>
                <a:gd name="adj1" fmla="val 50000"/>
                <a:gd name="adj2" fmla="val 166728"/>
              </a:avLst>
            </a:prstGeom>
            <a:solidFill>
              <a:srgbClr val="FF0000"/>
            </a:solidFill>
            <a:ln w="12700">
              <a:solidFill>
                <a:schemeClr val="tx1"/>
              </a:solidFill>
              <a:miter lim="800000"/>
              <a:headEnd/>
              <a:tailEnd/>
            </a:ln>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32" name="AutoShape 22">
              <a:extLst>
                <a:ext uri="{FF2B5EF4-FFF2-40B4-BE49-F238E27FC236}">
                  <a16:creationId xmlns:a16="http://schemas.microsoft.com/office/drawing/2014/main" id="{BB41EC78-D54B-4486-8944-85221B57780D}"/>
                </a:ext>
              </a:extLst>
            </p:cNvPr>
            <p:cNvSpPr>
              <a:spLocks noChangeArrowheads="1"/>
            </p:cNvSpPr>
            <p:nvPr/>
          </p:nvSpPr>
          <p:spPr bwMode="auto">
            <a:xfrm>
              <a:off x="2562" y="3113"/>
              <a:ext cx="136" cy="907"/>
            </a:xfrm>
            <a:prstGeom prst="downArrow">
              <a:avLst>
                <a:gd name="adj1" fmla="val 50000"/>
                <a:gd name="adj2" fmla="val 166728"/>
              </a:avLst>
            </a:prstGeom>
            <a:solidFill>
              <a:srgbClr val="FF0000"/>
            </a:solidFill>
            <a:ln w="12700">
              <a:solidFill>
                <a:schemeClr val="tx1"/>
              </a:solidFill>
              <a:miter lim="800000"/>
              <a:headEnd/>
              <a:tailEnd/>
            </a:ln>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33" name="AutoShape 23">
              <a:extLst>
                <a:ext uri="{FF2B5EF4-FFF2-40B4-BE49-F238E27FC236}">
                  <a16:creationId xmlns:a16="http://schemas.microsoft.com/office/drawing/2014/main" id="{58FECA23-C78C-4076-AC0F-D1467CD3A5AD}"/>
                </a:ext>
              </a:extLst>
            </p:cNvPr>
            <p:cNvSpPr>
              <a:spLocks noChangeArrowheads="1"/>
            </p:cNvSpPr>
            <p:nvPr/>
          </p:nvSpPr>
          <p:spPr bwMode="auto">
            <a:xfrm>
              <a:off x="1837" y="3113"/>
              <a:ext cx="136" cy="907"/>
            </a:xfrm>
            <a:prstGeom prst="downArrow">
              <a:avLst>
                <a:gd name="adj1" fmla="val 50000"/>
                <a:gd name="adj2" fmla="val 166728"/>
              </a:avLst>
            </a:prstGeom>
            <a:solidFill>
              <a:srgbClr val="FF0000"/>
            </a:solidFill>
            <a:ln w="12700">
              <a:solidFill>
                <a:schemeClr val="tx1"/>
              </a:solidFill>
              <a:miter lim="800000"/>
              <a:headEnd/>
              <a:tailEnd/>
            </a:ln>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34" name="AutoShape 24">
              <a:extLst>
                <a:ext uri="{FF2B5EF4-FFF2-40B4-BE49-F238E27FC236}">
                  <a16:creationId xmlns:a16="http://schemas.microsoft.com/office/drawing/2014/main" id="{4B1EA4D8-811A-4B9D-83B2-935220497E92}"/>
                </a:ext>
              </a:extLst>
            </p:cNvPr>
            <p:cNvSpPr>
              <a:spLocks noChangeArrowheads="1"/>
            </p:cNvSpPr>
            <p:nvPr/>
          </p:nvSpPr>
          <p:spPr bwMode="auto">
            <a:xfrm>
              <a:off x="3243" y="3113"/>
              <a:ext cx="136" cy="907"/>
            </a:xfrm>
            <a:prstGeom prst="downArrow">
              <a:avLst>
                <a:gd name="adj1" fmla="val 50000"/>
                <a:gd name="adj2" fmla="val 166728"/>
              </a:avLst>
            </a:prstGeom>
            <a:solidFill>
              <a:srgbClr val="FF0000"/>
            </a:solidFill>
            <a:ln w="12700">
              <a:solidFill>
                <a:schemeClr val="tx1"/>
              </a:solidFill>
              <a:miter lim="800000"/>
              <a:headEnd/>
              <a:tailEnd/>
            </a:ln>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35" name="AutoShape 26">
              <a:extLst>
                <a:ext uri="{FF2B5EF4-FFF2-40B4-BE49-F238E27FC236}">
                  <a16:creationId xmlns:a16="http://schemas.microsoft.com/office/drawing/2014/main" id="{0969CE46-240E-487F-B49A-20EE58D4A43A}"/>
                </a:ext>
              </a:extLst>
            </p:cNvPr>
            <p:cNvSpPr>
              <a:spLocks noChangeArrowheads="1"/>
            </p:cNvSpPr>
            <p:nvPr/>
          </p:nvSpPr>
          <p:spPr bwMode="auto">
            <a:xfrm>
              <a:off x="476" y="3113"/>
              <a:ext cx="136" cy="907"/>
            </a:xfrm>
            <a:prstGeom prst="downArrow">
              <a:avLst>
                <a:gd name="adj1" fmla="val 50000"/>
                <a:gd name="adj2" fmla="val 166728"/>
              </a:avLst>
            </a:prstGeom>
            <a:solidFill>
              <a:srgbClr val="FF0000"/>
            </a:solidFill>
            <a:ln w="12700">
              <a:solidFill>
                <a:schemeClr val="tx1"/>
              </a:solidFill>
              <a:miter lim="800000"/>
              <a:headEnd/>
              <a:tailEnd/>
            </a:ln>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36" name="AutoShape 28">
              <a:extLst>
                <a:ext uri="{FF2B5EF4-FFF2-40B4-BE49-F238E27FC236}">
                  <a16:creationId xmlns:a16="http://schemas.microsoft.com/office/drawing/2014/main" id="{AC8B9BF5-DD84-4655-ACFF-3DBC51776D89}"/>
                </a:ext>
              </a:extLst>
            </p:cNvPr>
            <p:cNvSpPr>
              <a:spLocks/>
            </p:cNvSpPr>
            <p:nvPr/>
          </p:nvSpPr>
          <p:spPr bwMode="auto">
            <a:xfrm rot="-5400000">
              <a:off x="1814" y="1639"/>
              <a:ext cx="227" cy="2722"/>
            </a:xfrm>
            <a:prstGeom prst="rightBrace">
              <a:avLst>
                <a:gd name="adj1" fmla="val 99927"/>
                <a:gd name="adj2" fmla="val 50000"/>
              </a:avLst>
            </a:prstGeom>
            <a:noFill/>
            <a:ln w="2857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grpSp>
        <p:nvGrpSpPr>
          <p:cNvPr id="4" name="Group 33">
            <a:extLst>
              <a:ext uri="{FF2B5EF4-FFF2-40B4-BE49-F238E27FC236}">
                <a16:creationId xmlns:a16="http://schemas.microsoft.com/office/drawing/2014/main" id="{AD49504C-EB41-4D7B-8BA1-8342CEF6AE92}"/>
              </a:ext>
            </a:extLst>
          </p:cNvPr>
          <p:cNvGrpSpPr>
            <a:grpSpLocks/>
          </p:cNvGrpSpPr>
          <p:nvPr/>
        </p:nvGrpSpPr>
        <p:grpSpPr bwMode="auto">
          <a:xfrm>
            <a:off x="827088" y="1484313"/>
            <a:ext cx="4968875" cy="2952750"/>
            <a:chOff x="521" y="935"/>
            <a:chExt cx="3130" cy="1860"/>
          </a:xfrm>
        </p:grpSpPr>
        <p:sp>
          <p:nvSpPr>
            <p:cNvPr id="171024" name="Oval 9">
              <a:extLst>
                <a:ext uri="{FF2B5EF4-FFF2-40B4-BE49-F238E27FC236}">
                  <a16:creationId xmlns:a16="http://schemas.microsoft.com/office/drawing/2014/main" id="{438CF05D-9FE4-41E7-B4F3-541775EC401E}"/>
                </a:ext>
              </a:extLst>
            </p:cNvPr>
            <p:cNvSpPr>
              <a:spLocks noChangeArrowheads="1"/>
            </p:cNvSpPr>
            <p:nvPr/>
          </p:nvSpPr>
          <p:spPr bwMode="auto">
            <a:xfrm>
              <a:off x="521" y="1026"/>
              <a:ext cx="272" cy="1633"/>
            </a:xfrm>
            <a:prstGeom prst="ellipse">
              <a:avLst/>
            </a:prstGeom>
            <a:solidFill>
              <a:srgbClr val="FFFF00">
                <a:alpha val="41960"/>
              </a:srgbClr>
            </a:solidFill>
            <a:ln w="12700">
              <a:solidFill>
                <a:srgbClr val="FF0000"/>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25" name="Oval 16">
              <a:extLst>
                <a:ext uri="{FF2B5EF4-FFF2-40B4-BE49-F238E27FC236}">
                  <a16:creationId xmlns:a16="http://schemas.microsoft.com/office/drawing/2014/main" id="{A97CB967-6421-4067-A5BB-83E54E889833}"/>
                </a:ext>
              </a:extLst>
            </p:cNvPr>
            <p:cNvSpPr>
              <a:spLocks noChangeArrowheads="1"/>
            </p:cNvSpPr>
            <p:nvPr/>
          </p:nvSpPr>
          <p:spPr bwMode="auto">
            <a:xfrm>
              <a:off x="1202" y="1117"/>
              <a:ext cx="272" cy="1633"/>
            </a:xfrm>
            <a:prstGeom prst="ellipse">
              <a:avLst/>
            </a:prstGeom>
            <a:solidFill>
              <a:srgbClr val="FFFF00">
                <a:alpha val="41960"/>
              </a:srgbClr>
            </a:solidFill>
            <a:ln w="12700">
              <a:solidFill>
                <a:srgbClr val="FF0000"/>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26" name="Oval 30">
              <a:extLst>
                <a:ext uri="{FF2B5EF4-FFF2-40B4-BE49-F238E27FC236}">
                  <a16:creationId xmlns:a16="http://schemas.microsoft.com/office/drawing/2014/main" id="{BBD6E677-45C9-4487-8D91-9224CF7C9601}"/>
                </a:ext>
              </a:extLst>
            </p:cNvPr>
            <p:cNvSpPr>
              <a:spLocks noChangeArrowheads="1"/>
            </p:cNvSpPr>
            <p:nvPr/>
          </p:nvSpPr>
          <p:spPr bwMode="auto">
            <a:xfrm>
              <a:off x="1927" y="1026"/>
              <a:ext cx="272" cy="1633"/>
            </a:xfrm>
            <a:prstGeom prst="ellipse">
              <a:avLst/>
            </a:prstGeom>
            <a:solidFill>
              <a:srgbClr val="FFFF00">
                <a:alpha val="41960"/>
              </a:srgbClr>
            </a:solidFill>
            <a:ln w="12700">
              <a:solidFill>
                <a:srgbClr val="FF0000"/>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27" name="Oval 31">
              <a:extLst>
                <a:ext uri="{FF2B5EF4-FFF2-40B4-BE49-F238E27FC236}">
                  <a16:creationId xmlns:a16="http://schemas.microsoft.com/office/drawing/2014/main" id="{88CAD01A-9F0C-45F1-95B0-5CB60C0F3822}"/>
                </a:ext>
              </a:extLst>
            </p:cNvPr>
            <p:cNvSpPr>
              <a:spLocks noChangeArrowheads="1"/>
            </p:cNvSpPr>
            <p:nvPr/>
          </p:nvSpPr>
          <p:spPr bwMode="auto">
            <a:xfrm>
              <a:off x="2653" y="1117"/>
              <a:ext cx="272" cy="1633"/>
            </a:xfrm>
            <a:prstGeom prst="ellipse">
              <a:avLst/>
            </a:prstGeom>
            <a:solidFill>
              <a:srgbClr val="FFFF00">
                <a:alpha val="41960"/>
              </a:srgbClr>
            </a:solidFill>
            <a:ln w="12700">
              <a:solidFill>
                <a:srgbClr val="FF0000"/>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28" name="Oval 32">
              <a:extLst>
                <a:ext uri="{FF2B5EF4-FFF2-40B4-BE49-F238E27FC236}">
                  <a16:creationId xmlns:a16="http://schemas.microsoft.com/office/drawing/2014/main" id="{ADDFB251-E5BC-4E91-BC05-A64F73289000}"/>
                </a:ext>
              </a:extLst>
            </p:cNvPr>
            <p:cNvSpPr>
              <a:spLocks noChangeArrowheads="1"/>
            </p:cNvSpPr>
            <p:nvPr/>
          </p:nvSpPr>
          <p:spPr bwMode="auto">
            <a:xfrm>
              <a:off x="3379" y="1162"/>
              <a:ext cx="272" cy="1633"/>
            </a:xfrm>
            <a:prstGeom prst="ellipse">
              <a:avLst/>
            </a:prstGeom>
            <a:solidFill>
              <a:srgbClr val="FFFF00">
                <a:alpha val="41960"/>
              </a:srgbClr>
            </a:solidFill>
            <a:ln w="12700">
              <a:solidFill>
                <a:srgbClr val="FF0000"/>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1029" name="Text Box 14">
              <a:extLst>
                <a:ext uri="{FF2B5EF4-FFF2-40B4-BE49-F238E27FC236}">
                  <a16:creationId xmlns:a16="http://schemas.microsoft.com/office/drawing/2014/main" id="{FF3CFD57-B05F-479B-8D21-AF753EA452D3}"/>
                </a:ext>
              </a:extLst>
            </p:cNvPr>
            <p:cNvSpPr txBox="1">
              <a:spLocks noChangeArrowheads="1"/>
            </p:cNvSpPr>
            <p:nvPr/>
          </p:nvSpPr>
          <p:spPr bwMode="auto">
            <a:xfrm>
              <a:off x="1247" y="935"/>
              <a:ext cx="1779" cy="200"/>
            </a:xfrm>
            <a:prstGeom prst="rect">
              <a:avLst/>
            </a:prstGeom>
            <a:solidFill>
              <a:schemeClr val="tx1"/>
            </a:solidFill>
            <a:ln w="12700">
              <a:solidFill>
                <a:schemeClr val="bg2"/>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 rapid refilling of empty pipes </a:t>
              </a:r>
            </a:p>
          </p:txBody>
        </p:sp>
      </p:grpSp>
      <p:sp>
        <p:nvSpPr>
          <p:cNvPr id="609318" name="Text Box 38">
            <a:extLst>
              <a:ext uri="{FF2B5EF4-FFF2-40B4-BE49-F238E27FC236}">
                <a16:creationId xmlns:a16="http://schemas.microsoft.com/office/drawing/2014/main" id="{C3FC0FAE-32CC-41EE-B370-619B5C3AC1EF}"/>
              </a:ext>
            </a:extLst>
          </p:cNvPr>
          <p:cNvSpPr txBox="1">
            <a:spLocks noChangeArrowheads="1"/>
          </p:cNvSpPr>
          <p:nvPr/>
        </p:nvSpPr>
        <p:spPr bwMode="auto">
          <a:xfrm>
            <a:off x="5724525" y="5775325"/>
            <a:ext cx="1876425" cy="317500"/>
          </a:xfrm>
          <a:prstGeom prst="rect">
            <a:avLst/>
          </a:prstGeom>
          <a:solidFill>
            <a:schemeClr val="tx1"/>
          </a:solidFill>
          <a:ln w="12700">
            <a:solidFill>
              <a:schemeClr val="bg2"/>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 MNF/ADD = ± 83%</a:t>
            </a:r>
          </a:p>
        </p:txBody>
      </p:sp>
      <p:grpSp>
        <p:nvGrpSpPr>
          <p:cNvPr id="5" name="Group 48">
            <a:extLst>
              <a:ext uri="{FF2B5EF4-FFF2-40B4-BE49-F238E27FC236}">
                <a16:creationId xmlns:a16="http://schemas.microsoft.com/office/drawing/2014/main" id="{12F285C3-5865-49B6-82AE-4947164A6947}"/>
              </a:ext>
            </a:extLst>
          </p:cNvPr>
          <p:cNvGrpSpPr>
            <a:grpSpLocks/>
          </p:cNvGrpSpPr>
          <p:nvPr/>
        </p:nvGrpSpPr>
        <p:grpSpPr bwMode="auto">
          <a:xfrm>
            <a:off x="5580063" y="3983038"/>
            <a:ext cx="2046287" cy="1677987"/>
            <a:chOff x="3515" y="2509"/>
            <a:chExt cx="1289" cy="1057"/>
          </a:xfrm>
        </p:grpSpPr>
        <p:sp>
          <p:nvSpPr>
            <p:cNvPr id="171022" name="Text Box 37">
              <a:extLst>
                <a:ext uri="{FF2B5EF4-FFF2-40B4-BE49-F238E27FC236}">
                  <a16:creationId xmlns:a16="http://schemas.microsoft.com/office/drawing/2014/main" id="{0A234E66-253D-409C-AD47-103B480A4EA5}"/>
                </a:ext>
              </a:extLst>
            </p:cNvPr>
            <p:cNvSpPr txBox="1">
              <a:spLocks noChangeArrowheads="1"/>
            </p:cNvSpPr>
            <p:nvPr/>
          </p:nvSpPr>
          <p:spPr bwMode="auto">
            <a:xfrm>
              <a:off x="3606" y="3366"/>
              <a:ext cx="1198" cy="200"/>
            </a:xfrm>
            <a:prstGeom prst="rect">
              <a:avLst/>
            </a:prstGeom>
            <a:solidFill>
              <a:schemeClr val="tx1"/>
            </a:solidFill>
            <a:ln w="12700">
              <a:solidFill>
                <a:schemeClr val="bg2"/>
              </a:solidFill>
              <a:miter lim="800000"/>
              <a:headEnd/>
              <a:tailEnd/>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 ADD = ± 200 m</a:t>
              </a:r>
              <a:r>
                <a:rPr kumimoji="0" lang="en-US" altLang="en-US" sz="1800" b="1" i="0" u="none" strike="noStrike" kern="1200" cap="none" spc="0" normalizeH="0" baseline="30000" noProof="0">
                  <a:ln>
                    <a:noFill/>
                  </a:ln>
                  <a:solidFill>
                    <a:srgbClr val="E7E6E6"/>
                  </a:solidFill>
                  <a:effectLst/>
                  <a:uLnTx/>
                  <a:uFillTx/>
                  <a:latin typeface="Arial" panose="020B0604020202020204" pitchFamily="34" charset="0"/>
                  <a:ea typeface="+mn-ea"/>
                  <a:cs typeface="Arial" panose="020B0604020202020204" pitchFamily="34" charset="0"/>
                </a:rPr>
                <a:t>3</a:t>
              </a:r>
              <a:r>
                <a:rPr kumimoji="0" lang="en-US" altLang="en-US" sz="1400" b="1"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/hr</a:t>
              </a:r>
            </a:p>
          </p:txBody>
        </p:sp>
        <p:sp>
          <p:nvSpPr>
            <p:cNvPr id="171023" name="Line 39">
              <a:extLst>
                <a:ext uri="{FF2B5EF4-FFF2-40B4-BE49-F238E27FC236}">
                  <a16:creationId xmlns:a16="http://schemas.microsoft.com/office/drawing/2014/main" id="{5D82849D-F5A1-4795-851C-7D91B2DE9F6D}"/>
                </a:ext>
              </a:extLst>
            </p:cNvPr>
            <p:cNvSpPr>
              <a:spLocks noChangeShapeType="1"/>
            </p:cNvSpPr>
            <p:nvPr/>
          </p:nvSpPr>
          <p:spPr bwMode="auto">
            <a:xfrm>
              <a:off x="3515" y="2509"/>
              <a:ext cx="1089" cy="0"/>
            </a:xfrm>
            <a:prstGeom prst="line">
              <a:avLst/>
            </a:prstGeom>
            <a:noFill/>
            <a:ln w="38100">
              <a:solidFill>
                <a:schemeClr val="hlink"/>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grpSp>
        <p:nvGrpSpPr>
          <p:cNvPr id="171019" name="Group 49">
            <a:extLst>
              <a:ext uri="{FF2B5EF4-FFF2-40B4-BE49-F238E27FC236}">
                <a16:creationId xmlns:a16="http://schemas.microsoft.com/office/drawing/2014/main" id="{D411573C-3632-45B6-A039-2562BEA45E04}"/>
              </a:ext>
            </a:extLst>
          </p:cNvPr>
          <p:cNvGrpSpPr>
            <a:grpSpLocks/>
          </p:cNvGrpSpPr>
          <p:nvPr/>
        </p:nvGrpSpPr>
        <p:grpSpPr bwMode="auto">
          <a:xfrm>
            <a:off x="6372225" y="1341438"/>
            <a:ext cx="2160588" cy="287337"/>
            <a:chOff x="4014" y="1117"/>
            <a:chExt cx="1361" cy="181"/>
          </a:xfrm>
        </p:grpSpPr>
        <p:sp>
          <p:nvSpPr>
            <p:cNvPr id="171020" name="Text Box 50">
              <a:extLst>
                <a:ext uri="{FF2B5EF4-FFF2-40B4-BE49-F238E27FC236}">
                  <a16:creationId xmlns:a16="http://schemas.microsoft.com/office/drawing/2014/main" id="{F14179CD-1808-44E8-BF9D-A96A76BEEBA2}"/>
                </a:ext>
              </a:extLst>
            </p:cNvPr>
            <p:cNvSpPr txBox="1">
              <a:spLocks noChangeArrowheads="1"/>
            </p:cNvSpPr>
            <p:nvPr/>
          </p:nvSpPr>
          <p:spPr bwMode="auto">
            <a:xfrm>
              <a:off x="4014" y="1117"/>
              <a:ext cx="1361" cy="181"/>
            </a:xfrm>
            <a:prstGeom prst="rect">
              <a:avLst/>
            </a:prstGeom>
            <a:solidFill>
              <a:srgbClr val="FFFF99"/>
            </a:solidFill>
            <a:ln w="12700">
              <a:solidFill>
                <a:schemeClr val="bg2"/>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mn-cs"/>
                </a:rPr>
                <a:t>Flow</a:t>
              </a:r>
            </a:p>
          </p:txBody>
        </p:sp>
        <p:sp>
          <p:nvSpPr>
            <p:cNvPr id="171021" name="Line 51">
              <a:extLst>
                <a:ext uri="{FF2B5EF4-FFF2-40B4-BE49-F238E27FC236}">
                  <a16:creationId xmlns:a16="http://schemas.microsoft.com/office/drawing/2014/main" id="{EC9F9763-B8F0-4E57-8B94-67C95E94C312}"/>
                </a:ext>
              </a:extLst>
            </p:cNvPr>
            <p:cNvSpPr>
              <a:spLocks noChangeShapeType="1"/>
            </p:cNvSpPr>
            <p:nvPr/>
          </p:nvSpPr>
          <p:spPr bwMode="auto">
            <a:xfrm>
              <a:off x="4558" y="1208"/>
              <a:ext cx="77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gr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609318"/>
                                        </p:tgtEl>
                                        <p:attrNameLst>
                                          <p:attrName>style.visibility</p:attrName>
                                        </p:attrNameLst>
                                      </p:cBhvr>
                                      <p:to>
                                        <p:strVal val="visible"/>
                                      </p:to>
                                    </p:set>
                                    <p:anim calcmode="lin" valueType="num">
                                      <p:cBhvr additive="base">
                                        <p:cTn id="31" dur="500" fill="hold"/>
                                        <p:tgtEl>
                                          <p:spTgt spid="609318"/>
                                        </p:tgtEl>
                                        <p:attrNameLst>
                                          <p:attrName>ppt_x</p:attrName>
                                        </p:attrNameLst>
                                      </p:cBhvr>
                                      <p:tavLst>
                                        <p:tav tm="0">
                                          <p:val>
                                            <p:strVal val="#ppt_x"/>
                                          </p:val>
                                        </p:tav>
                                        <p:tav tm="100000">
                                          <p:val>
                                            <p:strVal val="#ppt_x"/>
                                          </p:val>
                                        </p:tav>
                                      </p:tavLst>
                                    </p:anim>
                                    <p:anim calcmode="lin" valueType="num">
                                      <p:cBhvr additive="base">
                                        <p:cTn id="32" dur="500" fill="hold"/>
                                        <p:tgtEl>
                                          <p:spTgt spid="60931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9318" grpId="0" animBg="1"/>
    </p:bldLst>
  </p:timing>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E671A8A-56BF-486E-B2A3-89382F15E7C0}"/>
              </a:ext>
            </a:extLst>
          </p:cNvPr>
          <p:cNvSpPr>
            <a:spLocks noGrp="1"/>
          </p:cNvSpPr>
          <p:nvPr>
            <p:ph type="title"/>
          </p:nvPr>
        </p:nvSpPr>
        <p:spPr>
          <a:xfrm>
            <a:off x="114300" y="127000"/>
            <a:ext cx="8466138" cy="903288"/>
          </a:xfrm>
        </p:spPr>
        <p:txBody>
          <a:bodyPr/>
          <a:lstStyle/>
          <a:p>
            <a:pPr>
              <a:defRPr/>
            </a:pPr>
            <a:endParaRPr lang="en-ZA"/>
          </a:p>
        </p:txBody>
      </p:sp>
      <p:pic>
        <p:nvPicPr>
          <p:cNvPr id="172035" name="Picture 4">
            <a:extLst>
              <a:ext uri="{FF2B5EF4-FFF2-40B4-BE49-F238E27FC236}">
                <a16:creationId xmlns:a16="http://schemas.microsoft.com/office/drawing/2014/main" id="{3B9F3ED5-7A42-4701-B3FE-795F92AC0B13}"/>
              </a:ext>
            </a:extLst>
          </p:cNvPr>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576263"/>
            <a:ext cx="8640763"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a:extLst>
              <a:ext uri="{FF2B5EF4-FFF2-40B4-BE49-F238E27FC236}">
                <a16:creationId xmlns:a16="http://schemas.microsoft.com/office/drawing/2014/main" id="{4FA557E5-AFC4-432E-ABC2-DEC1C03F257B}"/>
              </a:ext>
            </a:extLst>
          </p:cNvPr>
          <p:cNvCxnSpPr/>
          <p:nvPr/>
        </p:nvCxnSpPr>
        <p:spPr>
          <a:xfrm>
            <a:off x="1981200" y="3130550"/>
            <a:ext cx="0" cy="14224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2037" name="Down Arrow 1">
            <a:extLst>
              <a:ext uri="{FF2B5EF4-FFF2-40B4-BE49-F238E27FC236}">
                <a16:creationId xmlns:a16="http://schemas.microsoft.com/office/drawing/2014/main" id="{5A03F28A-E9E0-43BE-B52E-161F3D171EF4}"/>
              </a:ext>
            </a:extLst>
          </p:cNvPr>
          <p:cNvSpPr>
            <a:spLocks noChangeArrowheads="1"/>
          </p:cNvSpPr>
          <p:nvPr/>
        </p:nvSpPr>
        <p:spPr bwMode="auto">
          <a:xfrm>
            <a:off x="1873250" y="2890838"/>
            <a:ext cx="215900" cy="1584325"/>
          </a:xfrm>
          <a:prstGeom prst="downArrow">
            <a:avLst>
              <a:gd name="adj1" fmla="val 50000"/>
              <a:gd name="adj2" fmla="val 50043"/>
            </a:avLst>
          </a:prstGeom>
          <a:solidFill>
            <a:srgbClr val="FF0000"/>
          </a:solidFill>
          <a:ln w="12700" algn="ctr">
            <a:solidFill>
              <a:srgbClr val="FF0000"/>
            </a:solidFill>
            <a:round/>
            <a:headEnd/>
            <a:tailEnd/>
          </a:ln>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72038" name="TextBox 7">
            <a:extLst>
              <a:ext uri="{FF2B5EF4-FFF2-40B4-BE49-F238E27FC236}">
                <a16:creationId xmlns:a16="http://schemas.microsoft.com/office/drawing/2014/main" id="{903A396F-751F-4CE9-9C0A-3A0414F73594}"/>
              </a:ext>
            </a:extLst>
          </p:cNvPr>
          <p:cNvSpPr txBox="1">
            <a:spLocks noChangeArrowheads="1"/>
          </p:cNvSpPr>
          <p:nvPr/>
        </p:nvSpPr>
        <p:spPr bwMode="auto">
          <a:xfrm>
            <a:off x="1314450" y="2568575"/>
            <a:ext cx="1470025" cy="522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ZA"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t>Initial Avg Flow : 135 m3/hr</a:t>
            </a:r>
          </a:p>
        </p:txBody>
      </p:sp>
    </p:spTree>
  </p:cSld>
  <p:clrMapOvr>
    <a:masterClrMapping/>
  </p:clrMapOvr>
  <p:transition spd="slow">
    <p:pull dir="rd"/>
  </p:transition>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73058" name="Picture 2">
            <a:extLst>
              <a:ext uri="{FF2B5EF4-FFF2-40B4-BE49-F238E27FC236}">
                <a16:creationId xmlns:a16="http://schemas.microsoft.com/office/drawing/2014/main" id="{DD88ABF9-4276-4601-B474-E243B5DF326A}"/>
              </a:ext>
            </a:extLst>
          </p:cNvPr>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576263"/>
            <a:ext cx="8640763"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a:extLst>
              <a:ext uri="{FF2B5EF4-FFF2-40B4-BE49-F238E27FC236}">
                <a16:creationId xmlns:a16="http://schemas.microsoft.com/office/drawing/2014/main" id="{377BF1A3-2ACB-45EC-ACEC-966A9F19D90D}"/>
              </a:ext>
            </a:extLst>
          </p:cNvPr>
          <p:cNvSpPr>
            <a:spLocks noGrp="1"/>
          </p:cNvSpPr>
          <p:nvPr>
            <p:ph type="title"/>
          </p:nvPr>
        </p:nvSpPr>
        <p:spPr>
          <a:xfrm>
            <a:off x="114300" y="127000"/>
            <a:ext cx="8466138" cy="903288"/>
          </a:xfrm>
        </p:spPr>
        <p:txBody>
          <a:bodyPr/>
          <a:lstStyle/>
          <a:p>
            <a:pPr>
              <a:defRPr/>
            </a:pPr>
            <a:endParaRPr lang="en-ZA"/>
          </a:p>
        </p:txBody>
      </p:sp>
      <p:cxnSp>
        <p:nvCxnSpPr>
          <p:cNvPr id="9" name="Straight Arrow Connector 8">
            <a:extLst>
              <a:ext uri="{FF2B5EF4-FFF2-40B4-BE49-F238E27FC236}">
                <a16:creationId xmlns:a16="http://schemas.microsoft.com/office/drawing/2014/main" id="{7FF1893A-619B-458F-A230-77BE533189EC}"/>
              </a:ext>
            </a:extLst>
          </p:cNvPr>
          <p:cNvCxnSpPr/>
          <p:nvPr/>
        </p:nvCxnSpPr>
        <p:spPr>
          <a:xfrm>
            <a:off x="1981200" y="3130550"/>
            <a:ext cx="0" cy="14224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3061" name="Down Arrow 7">
            <a:extLst>
              <a:ext uri="{FF2B5EF4-FFF2-40B4-BE49-F238E27FC236}">
                <a16:creationId xmlns:a16="http://schemas.microsoft.com/office/drawing/2014/main" id="{2501378C-1021-4B00-AB3A-FF4E147D2CA5}"/>
              </a:ext>
            </a:extLst>
          </p:cNvPr>
          <p:cNvSpPr>
            <a:spLocks noChangeArrowheads="1"/>
          </p:cNvSpPr>
          <p:nvPr/>
        </p:nvSpPr>
        <p:spPr bwMode="auto">
          <a:xfrm>
            <a:off x="1890713" y="2932113"/>
            <a:ext cx="215900" cy="1584325"/>
          </a:xfrm>
          <a:prstGeom prst="downArrow">
            <a:avLst>
              <a:gd name="adj1" fmla="val 50000"/>
              <a:gd name="adj2" fmla="val 50043"/>
            </a:avLst>
          </a:prstGeom>
          <a:solidFill>
            <a:srgbClr val="FF0000"/>
          </a:solidFill>
          <a:ln w="12700" algn="ctr">
            <a:solidFill>
              <a:srgbClr val="FF0000"/>
            </a:solidFill>
            <a:round/>
            <a:headEnd/>
            <a:tailEnd/>
          </a:ln>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73062" name="TextBox 7">
            <a:extLst>
              <a:ext uri="{FF2B5EF4-FFF2-40B4-BE49-F238E27FC236}">
                <a16:creationId xmlns:a16="http://schemas.microsoft.com/office/drawing/2014/main" id="{1842922D-699E-4B91-BB50-B47A04054742}"/>
              </a:ext>
            </a:extLst>
          </p:cNvPr>
          <p:cNvSpPr txBox="1">
            <a:spLocks noChangeArrowheads="1"/>
          </p:cNvSpPr>
          <p:nvPr/>
        </p:nvSpPr>
        <p:spPr bwMode="auto">
          <a:xfrm>
            <a:off x="1331913" y="2609850"/>
            <a:ext cx="1470025" cy="522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ZA"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t>Initial Avg Flow : 135 m3/hr</a:t>
            </a:r>
          </a:p>
        </p:txBody>
      </p:sp>
      <p:sp>
        <p:nvSpPr>
          <p:cNvPr id="173063" name="Down Arrow 10">
            <a:extLst>
              <a:ext uri="{FF2B5EF4-FFF2-40B4-BE49-F238E27FC236}">
                <a16:creationId xmlns:a16="http://schemas.microsoft.com/office/drawing/2014/main" id="{A0C4D3DA-47C5-4AB4-B9FA-A6048920E1D1}"/>
              </a:ext>
            </a:extLst>
          </p:cNvPr>
          <p:cNvSpPr>
            <a:spLocks noChangeArrowheads="1"/>
          </p:cNvSpPr>
          <p:nvPr/>
        </p:nvSpPr>
        <p:spPr bwMode="auto">
          <a:xfrm>
            <a:off x="5130800" y="3357563"/>
            <a:ext cx="215900" cy="1584325"/>
          </a:xfrm>
          <a:prstGeom prst="downArrow">
            <a:avLst>
              <a:gd name="adj1" fmla="val 50000"/>
              <a:gd name="adj2" fmla="val 50043"/>
            </a:avLst>
          </a:prstGeom>
          <a:solidFill>
            <a:srgbClr val="FF0000"/>
          </a:solidFill>
          <a:ln w="12700" algn="ctr">
            <a:solidFill>
              <a:srgbClr val="FF0000"/>
            </a:solidFill>
            <a:round/>
            <a:headEnd/>
            <a:tailEnd/>
          </a:ln>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73064" name="TextBox 7">
            <a:extLst>
              <a:ext uri="{FF2B5EF4-FFF2-40B4-BE49-F238E27FC236}">
                <a16:creationId xmlns:a16="http://schemas.microsoft.com/office/drawing/2014/main" id="{B63F1A0C-BEFC-41E0-BC70-D6520190A899}"/>
              </a:ext>
            </a:extLst>
          </p:cNvPr>
          <p:cNvSpPr txBox="1">
            <a:spLocks noChangeArrowheads="1"/>
          </p:cNvSpPr>
          <p:nvPr/>
        </p:nvSpPr>
        <p:spPr bwMode="auto">
          <a:xfrm>
            <a:off x="4572000" y="3035300"/>
            <a:ext cx="1470025" cy="5222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ZA" altLang="en-US" sz="1400" b="0" i="0" u="none" strike="noStrike" kern="1200" cap="none" spc="0" normalizeH="0" baseline="0" noProof="0">
                <a:ln>
                  <a:noFill/>
                </a:ln>
                <a:solidFill>
                  <a:srgbClr val="FFFFFF"/>
                </a:solidFill>
                <a:effectLst/>
                <a:uLnTx/>
                <a:uFillTx/>
                <a:latin typeface="Arial" panose="020B0604020202020204" pitchFamily="34" charset="0"/>
                <a:ea typeface="+mn-ea"/>
                <a:cs typeface="+mn-cs"/>
              </a:rPr>
              <a:t>Reduced Avg Flow : 95 m3/hr</a:t>
            </a:r>
          </a:p>
        </p:txBody>
      </p:sp>
    </p:spTree>
  </p:cSld>
  <p:clrMapOvr>
    <a:masterClrMapping/>
  </p:clrMapOvr>
  <p:transition spd="slow">
    <p:pull dir="rd"/>
  </p:transition>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56575-C284-493E-A86F-7D39AC107696}"/>
              </a:ext>
            </a:extLst>
          </p:cNvPr>
          <p:cNvSpPr>
            <a:spLocks noGrp="1"/>
          </p:cNvSpPr>
          <p:nvPr>
            <p:ph type="title"/>
          </p:nvPr>
        </p:nvSpPr>
        <p:spPr>
          <a:xfrm>
            <a:off x="114300" y="127000"/>
            <a:ext cx="8466138" cy="903288"/>
          </a:xfrm>
        </p:spPr>
        <p:txBody>
          <a:bodyPr>
            <a:normAutofit fontScale="90000"/>
          </a:bodyPr>
          <a:lstStyle/>
          <a:p>
            <a:pPr>
              <a:defRPr/>
            </a:pPr>
            <a:r>
              <a:rPr lang="en-ZA" sz="3600" b="1" dirty="0">
                <a:solidFill>
                  <a:srgbClr val="FFC000"/>
                </a:solidFill>
              </a:rPr>
              <a:t>Comments from Bambos Charalambous</a:t>
            </a:r>
            <a:br>
              <a:rPr lang="en-ZA" sz="3600" b="1" dirty="0">
                <a:solidFill>
                  <a:srgbClr val="FFC000"/>
                </a:solidFill>
              </a:rPr>
            </a:br>
            <a:r>
              <a:rPr lang="en-ZA" sz="3600" b="1" dirty="0">
                <a:solidFill>
                  <a:srgbClr val="FFC000"/>
                </a:solidFill>
              </a:rPr>
              <a:t>(IWA: Bangalore 2016)</a:t>
            </a:r>
          </a:p>
        </p:txBody>
      </p:sp>
      <p:sp>
        <p:nvSpPr>
          <p:cNvPr id="175107" name="Content Placeholder 2">
            <a:extLst>
              <a:ext uri="{FF2B5EF4-FFF2-40B4-BE49-F238E27FC236}">
                <a16:creationId xmlns:a16="http://schemas.microsoft.com/office/drawing/2014/main" id="{B7C77BE9-1C0B-44D7-90DE-C7F747F36673}"/>
              </a:ext>
            </a:extLst>
          </p:cNvPr>
          <p:cNvSpPr>
            <a:spLocks noGrp="1"/>
          </p:cNvSpPr>
          <p:nvPr>
            <p:ph idx="1"/>
          </p:nvPr>
        </p:nvSpPr>
        <p:spPr>
          <a:xfrm>
            <a:off x="379413" y="1325563"/>
            <a:ext cx="7886700" cy="4852987"/>
          </a:xfrm>
        </p:spPr>
        <p:txBody>
          <a:bodyPr/>
          <a:lstStyle/>
          <a:p>
            <a:r>
              <a:rPr lang="en-ZA" altLang="en-US" sz="3600" b="1">
                <a:solidFill>
                  <a:schemeClr val="tx1"/>
                </a:solidFill>
              </a:rPr>
              <a:t>Intermittent supply is not an appropriate response to drought or water shortage</a:t>
            </a:r>
          </a:p>
          <a:p>
            <a:endParaRPr lang="en-ZA" altLang="en-US" sz="3600" b="1">
              <a:solidFill>
                <a:schemeClr val="tx1"/>
              </a:solidFill>
            </a:endParaRPr>
          </a:p>
          <a:p>
            <a:r>
              <a:rPr lang="en-ZA" altLang="en-US" sz="3600" b="1">
                <a:solidFill>
                  <a:schemeClr val="tx1"/>
                </a:solidFill>
              </a:rPr>
              <a:t>It takes 1 hour to switch to intermittent supply but 2 years to return to 24/7 (at great cost)</a:t>
            </a:r>
          </a:p>
        </p:txBody>
      </p:sp>
    </p:spTree>
  </p:cSld>
  <p:clrMapOvr>
    <a:masterClrMapping/>
  </p:clrMapOvr>
  <p:transition spd="slow">
    <p:pull dir="rd"/>
  </p:transition>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243B1-ED3A-47E3-8D89-345C8CE8E8D8}"/>
              </a:ext>
            </a:extLst>
          </p:cNvPr>
          <p:cNvSpPr>
            <a:spLocks noGrp="1"/>
          </p:cNvSpPr>
          <p:nvPr>
            <p:ph type="title"/>
          </p:nvPr>
        </p:nvSpPr>
        <p:spPr>
          <a:xfrm>
            <a:off x="682625" y="-100013"/>
            <a:ext cx="7772400" cy="1143001"/>
          </a:xfrm>
        </p:spPr>
        <p:txBody>
          <a:bodyPr/>
          <a:lstStyle/>
          <a:p>
            <a:pPr>
              <a:defRPr/>
            </a:pPr>
            <a:r>
              <a:rPr lang="en-ZA" sz="3600" b="1" dirty="0">
                <a:solidFill>
                  <a:srgbClr val="FFC000"/>
                </a:solidFill>
              </a:rPr>
              <a:t>Recommendations</a:t>
            </a:r>
          </a:p>
        </p:txBody>
      </p:sp>
      <p:sp>
        <p:nvSpPr>
          <p:cNvPr id="177155" name="Content Placeholder 2">
            <a:extLst>
              <a:ext uri="{FF2B5EF4-FFF2-40B4-BE49-F238E27FC236}">
                <a16:creationId xmlns:a16="http://schemas.microsoft.com/office/drawing/2014/main" id="{688F8DD9-04D9-440F-A33C-E7873F55DDD9}"/>
              </a:ext>
            </a:extLst>
          </p:cNvPr>
          <p:cNvSpPr>
            <a:spLocks noGrp="1"/>
          </p:cNvSpPr>
          <p:nvPr>
            <p:ph idx="1"/>
          </p:nvPr>
        </p:nvSpPr>
        <p:spPr>
          <a:xfrm>
            <a:off x="357188" y="1268413"/>
            <a:ext cx="8423275" cy="5259387"/>
          </a:xfrm>
        </p:spPr>
        <p:txBody>
          <a:bodyPr/>
          <a:lstStyle/>
          <a:p>
            <a:r>
              <a:rPr lang="en-ZA" altLang="en-US" sz="2400"/>
              <a:t>Try everything else before introducing intermittent supply</a:t>
            </a:r>
          </a:p>
          <a:p>
            <a:endParaRPr lang="en-ZA" altLang="en-US" sz="2400"/>
          </a:p>
          <a:p>
            <a:r>
              <a:rPr lang="en-ZA" altLang="en-US" sz="2400"/>
              <a:t>Intermittent supply is the measure of last resort</a:t>
            </a:r>
          </a:p>
          <a:p>
            <a:endParaRPr lang="en-ZA" altLang="en-US" sz="2400"/>
          </a:p>
          <a:p>
            <a:r>
              <a:rPr lang="en-ZA" altLang="en-US" sz="2400"/>
              <a:t>Rather reduce water pressure but try to maintain 24/7</a:t>
            </a:r>
          </a:p>
          <a:p>
            <a:endParaRPr lang="en-ZA" altLang="en-US" sz="2400"/>
          </a:p>
          <a:p>
            <a:r>
              <a:rPr lang="en-ZA" altLang="en-US" sz="2400"/>
              <a:t>Take action early on in a drought </a:t>
            </a:r>
          </a:p>
          <a:p>
            <a:endParaRPr lang="en-ZA" altLang="en-US" sz="2400"/>
          </a:p>
          <a:p>
            <a:r>
              <a:rPr lang="en-ZA" altLang="en-US" sz="2400"/>
              <a:t>Take action now to reduce wastage</a:t>
            </a:r>
          </a:p>
          <a:p>
            <a:endParaRPr lang="en-ZA" altLang="en-US" sz="2400"/>
          </a:p>
          <a:p>
            <a:endParaRPr lang="en-ZA" altLang="en-US"/>
          </a:p>
        </p:txBody>
      </p:sp>
    </p:spTree>
  </p:cSld>
  <p:clrMapOvr>
    <a:masterClrMapping/>
  </p:clrMapOvr>
  <p:transition spd="slow">
    <p:pull dir="rd"/>
  </p:transition>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5874" name="Rectangle 2"/>
          <p:cNvSpPr>
            <a:spLocks noChangeArrowheads="1"/>
          </p:cNvSpPr>
          <p:nvPr/>
        </p:nvSpPr>
        <p:spPr bwMode="auto">
          <a:xfrm>
            <a:off x="152400" y="2057400"/>
            <a:ext cx="8915400" cy="2209800"/>
          </a:xfrm>
          <a:prstGeom prst="rect">
            <a:avLst/>
          </a:prstGeom>
          <a:noFill/>
          <a:ln w="12700">
            <a:noFill/>
            <a:miter lim="800000"/>
            <a:headEnd/>
            <a:tailEnd/>
          </a:ln>
          <a:effectLst/>
        </p:spPr>
        <p:txBody>
          <a:bodyPr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CC66"/>
                </a:solidFill>
                <a:effectLst>
                  <a:outerShdw blurRad="38100" dist="38100" dir="2700000" algn="tl">
                    <a:srgbClr val="000000"/>
                  </a:outerShdw>
                </a:effectLst>
                <a:uLnTx/>
                <a:uFillTx/>
                <a:latin typeface="Arial"/>
                <a:ea typeface="+mn-ea"/>
                <a:cs typeface="+mn-cs"/>
              </a:rPr>
              <a:t> Climate Change</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FFCC66"/>
                </a:solidFill>
                <a:effectLst>
                  <a:outerShdw blurRad="38100" dist="38100" dir="2700000" algn="tl">
                    <a:srgbClr val="000000"/>
                  </a:outerShdw>
                </a:effectLst>
                <a:uLnTx/>
                <a:uFillTx/>
                <a:latin typeface="Arial"/>
                <a:ea typeface="+mn-ea"/>
                <a:cs typeface="+mn-cs"/>
              </a:rPr>
              <a:t>What is happening and what impact will it have on water resources ?</a:t>
            </a:r>
          </a:p>
        </p:txBody>
      </p:sp>
    </p:spTree>
    <p:extLst>
      <p:ext uri="{BB962C8B-B14F-4D97-AF65-F5344CB8AC3E}">
        <p14:creationId xmlns:p14="http://schemas.microsoft.com/office/powerpoint/2010/main" val="1463692862"/>
      </p:ext>
    </p:extLst>
  </p:cSld>
  <p:clrMapOvr>
    <a:masterClrMapping/>
  </p:clrMapOvr>
  <p:transition spd="slow">
    <p:pull dir="rd"/>
  </p:transition>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668" y="520869"/>
            <a:ext cx="9375820" cy="5958581"/>
          </a:xfrm>
        </p:spPr>
      </p:pic>
      <p:cxnSp>
        <p:nvCxnSpPr>
          <p:cNvPr id="7" name="Straight Connector 6"/>
          <p:cNvCxnSpPr/>
          <p:nvPr/>
        </p:nvCxnSpPr>
        <p:spPr>
          <a:xfrm flipV="1">
            <a:off x="241739" y="978575"/>
            <a:ext cx="8592207" cy="5218387"/>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5064244"/>
      </p:ext>
    </p:extLst>
  </p:cSld>
  <p:clrMapOvr>
    <a:masterClrMapping/>
  </p:clrMapOvr>
  <p:transition spd="slow">
    <p:pull dir="rd"/>
  </p:transition>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5" name="Content Placeholder 4"/>
          <p:cNvSpPr>
            <a:spLocks noGrp="1"/>
          </p:cNvSpPr>
          <p:nvPr>
            <p:ph idx="1"/>
          </p:nvPr>
        </p:nvSpPr>
        <p:spPr/>
        <p:txBody>
          <a:bodyPr/>
          <a:lstStyle/>
          <a:p>
            <a:endParaRPr lang="en-ZA"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76505"/>
            <a:ext cx="9285668" cy="5835658"/>
          </a:xfrm>
          <a:prstGeom prst="rect">
            <a:avLst/>
          </a:prstGeom>
        </p:spPr>
      </p:pic>
      <p:cxnSp>
        <p:nvCxnSpPr>
          <p:cNvPr id="6" name="Straight Connector 5"/>
          <p:cNvCxnSpPr/>
          <p:nvPr/>
        </p:nvCxnSpPr>
        <p:spPr>
          <a:xfrm flipV="1">
            <a:off x="383629" y="884202"/>
            <a:ext cx="8655269" cy="5357156"/>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774166"/>
      </p:ext>
    </p:extLst>
  </p:cSld>
  <p:clrMapOvr>
    <a:masterClrMapping/>
  </p:clrMapOvr>
  <p:transition spd="slow">
    <p:pull dir="rd"/>
  </p:transition>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448E6-8471-431B-AC7F-E234D2840EB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654C0CD-C6C0-464F-ABCB-190F07CBFC81}"/>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E0D01E8F-AD02-4D29-B898-0E1EDCFAF81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0668" y="58723"/>
            <a:ext cx="9244668" cy="6862194"/>
          </a:xfrm>
          <a:prstGeom prst="rect">
            <a:avLst/>
          </a:prstGeom>
          <a:solidFill>
            <a:schemeClr val="tx1"/>
          </a:solidFill>
        </p:spPr>
      </p:pic>
    </p:spTree>
    <p:extLst>
      <p:ext uri="{BB962C8B-B14F-4D97-AF65-F5344CB8AC3E}">
        <p14:creationId xmlns:p14="http://schemas.microsoft.com/office/powerpoint/2010/main" val="1254049871"/>
      </p:ext>
    </p:extLst>
  </p:cSld>
  <p:clrMapOvr>
    <a:masterClrMapping/>
  </p:clrMapOvr>
  <p:transition spd="slow">
    <p:pull dir="rd"/>
  </p:transition>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5874" name="Rectangle 2"/>
          <p:cNvSpPr>
            <a:spLocks noChangeArrowheads="1"/>
          </p:cNvSpPr>
          <p:nvPr/>
        </p:nvSpPr>
        <p:spPr bwMode="auto">
          <a:xfrm>
            <a:off x="114300" y="1217053"/>
            <a:ext cx="8915400" cy="5640947"/>
          </a:xfrm>
          <a:prstGeom prst="rect">
            <a:avLst/>
          </a:prstGeom>
          <a:noFill/>
          <a:ln w="12700">
            <a:noFill/>
            <a:miter lim="800000"/>
            <a:headEnd/>
            <a:tailEnd/>
          </a:ln>
          <a:effectLst/>
        </p:spPr>
        <p:txBody>
          <a:bodyPr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CC66"/>
                </a:solidFill>
                <a:effectLst>
                  <a:outerShdw blurRad="38100" dist="38100" dir="2700000" algn="tl">
                    <a:srgbClr val="000000"/>
                  </a:outerShdw>
                </a:effectLst>
                <a:uLnTx/>
                <a:uFillTx/>
                <a:latin typeface="Arial"/>
                <a:ea typeface="+mn-ea"/>
                <a:cs typeface="+mn-cs"/>
              </a:rPr>
              <a:t> Climate Change</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4800" b="1" i="0" u="none" strike="noStrike" kern="1200" cap="none" spc="0" normalizeH="0" baseline="0" noProof="0" dirty="0">
              <a:ln>
                <a:noFill/>
              </a:ln>
              <a:solidFill>
                <a:srgbClr val="FFCC66"/>
              </a:solidFill>
              <a:effectLst>
                <a:outerShdw blurRad="38100" dist="38100" dir="2700000" algn="tl">
                  <a:srgbClr val="000000"/>
                </a:outerShdw>
              </a:effectLst>
              <a:uLnTx/>
              <a:uFillTx/>
              <a:latin typeface="Arial"/>
              <a:ea typeface="+mn-ea"/>
              <a:cs typeface="+mn-cs"/>
            </a:endParaRPr>
          </a:p>
          <a:p>
            <a:pPr marL="685800" marR="0" lvl="0" indent="-6858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rial"/>
                <a:ea typeface="+mn-ea"/>
                <a:cs typeface="+mn-cs"/>
              </a:rPr>
              <a:t>Clear evidence that the climate is changing.</a:t>
            </a:r>
          </a:p>
          <a:p>
            <a:pPr marL="685800" marR="0" lvl="0" indent="-6858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FFFFFF"/>
              </a:solidFill>
              <a:effectLst/>
              <a:uLnTx/>
              <a:uFillTx/>
              <a:latin typeface="Arial"/>
              <a:ea typeface="+mn-ea"/>
              <a:cs typeface="+mn-cs"/>
            </a:endParaRPr>
          </a:p>
          <a:p>
            <a:pPr marL="685800" marR="0" lvl="0" indent="-6858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rial"/>
                <a:ea typeface="+mn-ea"/>
                <a:cs typeface="+mn-cs"/>
              </a:rPr>
              <a:t>Difficult to quantify or predict the influence of future Climate Change on rainfall and streamflow</a:t>
            </a:r>
          </a:p>
          <a:p>
            <a:pPr marL="685800" marR="0" lvl="0" indent="-6858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FFFFFF"/>
              </a:solidFill>
              <a:effectLst/>
              <a:uLnTx/>
              <a:uFillTx/>
              <a:latin typeface="Arial"/>
              <a:ea typeface="+mn-ea"/>
              <a:cs typeface="+mn-cs"/>
            </a:endParaRPr>
          </a:p>
          <a:p>
            <a:pPr marL="685800" marR="0" lvl="0" indent="-6858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2400" b="1" dirty="0">
                <a:solidFill>
                  <a:srgbClr val="FFFFFF"/>
                </a:solidFill>
                <a:latin typeface="Arial"/>
              </a:rPr>
              <a:t>What is the impact of land use change relative to Climate Change ?</a:t>
            </a:r>
            <a:endParaRPr kumimoji="0" lang="en-US" sz="2400" b="1"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srgbClr val="FFFFFF"/>
              </a:solidFill>
              <a:effectLst/>
              <a:uLnTx/>
              <a:uFillTx/>
              <a:latin typeface="Arial"/>
              <a:ea typeface="+mn-ea"/>
              <a:cs typeface="+mn-cs"/>
            </a:endParaRPr>
          </a:p>
          <a:p>
            <a:pPr marL="685800" marR="0" lvl="0" indent="-6858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FFFFFF"/>
                </a:solidFill>
                <a:effectLst/>
                <a:uLnTx/>
                <a:uFillTx/>
                <a:latin typeface="Arial"/>
                <a:ea typeface="+mn-ea"/>
                <a:cs typeface="+mn-cs"/>
              </a:rPr>
              <a:t>Christiana </a:t>
            </a:r>
            <a:r>
              <a:rPr kumimoji="0" lang="en-US" sz="2400" b="1" i="0" u="none" strike="noStrike" kern="1200" cap="none" spc="0" normalizeH="0" baseline="0" noProof="0" dirty="0" err="1">
                <a:ln>
                  <a:noFill/>
                </a:ln>
                <a:solidFill>
                  <a:srgbClr val="FFFFFF"/>
                </a:solidFill>
                <a:effectLst/>
                <a:uLnTx/>
                <a:uFillTx/>
                <a:latin typeface="Arial"/>
                <a:ea typeface="+mn-ea"/>
                <a:cs typeface="+mn-cs"/>
              </a:rPr>
              <a:t>Figueres</a:t>
            </a:r>
            <a:r>
              <a:rPr kumimoji="0" lang="en-US" sz="2400" b="1" i="0" u="none" strike="noStrike" kern="1200" cap="none" spc="0" normalizeH="0" baseline="0" noProof="0" dirty="0">
                <a:ln>
                  <a:noFill/>
                </a:ln>
                <a:solidFill>
                  <a:srgbClr val="FFFFFF"/>
                </a:solidFill>
                <a:effectLst/>
                <a:uLnTx/>
                <a:uFillTx/>
                <a:latin typeface="Arial"/>
                <a:ea typeface="+mn-ea"/>
                <a:cs typeface="+mn-cs"/>
              </a:rPr>
              <a:t> </a:t>
            </a:r>
            <a:r>
              <a:rPr kumimoji="0" lang="en-US" sz="1600" b="1" i="0" u="none" strike="noStrike" kern="1200" cap="none" spc="0" normalizeH="0" baseline="0" noProof="0" dirty="0">
                <a:ln>
                  <a:noFill/>
                </a:ln>
                <a:solidFill>
                  <a:srgbClr val="FFFFFF"/>
                </a:solidFill>
                <a:effectLst/>
                <a:uLnTx/>
                <a:uFillTx/>
                <a:latin typeface="Arial"/>
                <a:ea typeface="+mn-ea"/>
                <a:cs typeface="+mn-cs"/>
              </a:rPr>
              <a:t>(Sky News 28 October 2015) </a:t>
            </a:r>
            <a:r>
              <a:rPr kumimoji="0" lang="en-US" sz="2400" b="1" i="0" u="none" strike="noStrike" kern="1200" cap="none" spc="0" normalizeH="0" baseline="0" noProof="0" dirty="0">
                <a:ln>
                  <a:noFill/>
                </a:ln>
                <a:solidFill>
                  <a:srgbClr val="FFFFFF"/>
                </a:solidFill>
                <a:effectLst/>
                <a:uLnTx/>
                <a:uFillTx/>
                <a:latin typeface="Arial"/>
                <a:ea typeface="+mn-ea"/>
                <a:cs typeface="+mn-cs"/>
              </a:rPr>
              <a:t>“ </a:t>
            </a:r>
            <a:r>
              <a:rPr kumimoji="0" lang="en-US" sz="2400" b="1" i="0" u="none" strike="noStrike" kern="1200" cap="none" spc="0" normalizeH="0" baseline="0" noProof="0" dirty="0">
                <a:ln>
                  <a:noFill/>
                </a:ln>
                <a:solidFill>
                  <a:srgbClr val="FFCC66"/>
                </a:solidFill>
                <a:effectLst/>
                <a:uLnTx/>
                <a:uFillTx/>
                <a:latin typeface="Arial"/>
                <a:ea typeface="+mn-ea"/>
                <a:cs typeface="+mn-cs"/>
              </a:rPr>
              <a:t>Natural disasters are not caused by Climate Change but the intensity and frequency of such disasters are exacerbated by Climate Change</a:t>
            </a:r>
            <a:r>
              <a:rPr kumimoji="0" lang="en-US" sz="2400" b="1" i="0" u="none" strike="noStrike" kern="1200" cap="none" spc="0" normalizeH="0" baseline="0" noProof="0" dirty="0">
                <a:ln>
                  <a:noFill/>
                </a:ln>
                <a:solidFill>
                  <a:srgbClr val="FFFFFF"/>
                </a:solidFill>
                <a:effectLst/>
                <a:uLnTx/>
                <a:uFillTx/>
                <a:latin typeface="Arial"/>
                <a:ea typeface="+mn-ea"/>
                <a:cs typeface="+mn-cs"/>
              </a:rPr>
              <a:t>”</a:t>
            </a:r>
          </a:p>
          <a:p>
            <a:pPr marL="685800" marR="0" lvl="0" indent="-6858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2000" b="1" i="0" u="none" strike="noStrike" kern="1200" cap="none" spc="0" normalizeH="0" baseline="0" noProof="0" dirty="0">
              <a:ln>
                <a:noFill/>
              </a:ln>
              <a:solidFill>
                <a:srgbClr val="000000"/>
              </a:solidFill>
              <a:effectLst>
                <a:outerShdw blurRad="38100" dist="38100" dir="2700000" algn="tl">
                  <a:srgbClr val="000000"/>
                </a:outerShdw>
              </a:effectLst>
              <a:uLnTx/>
              <a:uFillTx/>
              <a:latin typeface="Arial"/>
              <a:ea typeface="+mn-ea"/>
              <a:cs typeface="+mn-cs"/>
            </a:endParaRPr>
          </a:p>
          <a:p>
            <a:pPr marL="685800" marR="0" lvl="0" indent="-6858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srgbClr val="000000"/>
              </a:solidFill>
              <a:effectLst>
                <a:outerShdw blurRad="38100" dist="38100" dir="2700000" algn="tl">
                  <a:srgbClr val="000000"/>
                </a:outerShdw>
              </a:effectLst>
              <a:uLnTx/>
              <a:uFillTx/>
              <a:latin typeface="Arial"/>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000000"/>
              </a:solidFill>
              <a:effectLst>
                <a:outerShdw blurRad="38100" dist="38100" dir="2700000" algn="tl">
                  <a:srgbClr val="000000"/>
                </a:outerShdw>
              </a:effectLst>
              <a:uLnTx/>
              <a:uFillTx/>
              <a:latin typeface="Arial"/>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000" b="1" i="0" u="none" strike="noStrike" kern="1200" cap="none" spc="0" normalizeH="0" baseline="0" noProof="0" dirty="0">
              <a:ln>
                <a:noFill/>
              </a:ln>
              <a:solidFill>
                <a:srgbClr val="000000"/>
              </a:solidFill>
              <a:effectLst>
                <a:outerShdw blurRad="38100" dist="38100" dir="2700000" algn="tl">
                  <a:srgbClr val="000000"/>
                </a:outerShdw>
              </a:effectLst>
              <a:uLnTx/>
              <a:uFillTx/>
              <a:latin typeface="Arial"/>
              <a:ea typeface="+mn-ea"/>
              <a:cs typeface="+mn-cs"/>
            </a:endParaRPr>
          </a:p>
        </p:txBody>
      </p:sp>
    </p:spTree>
    <p:extLst>
      <p:ext uri="{BB962C8B-B14F-4D97-AF65-F5344CB8AC3E}">
        <p14:creationId xmlns:p14="http://schemas.microsoft.com/office/powerpoint/2010/main" val="1200078157"/>
      </p:ext>
    </p:extLst>
  </p:cSld>
  <p:clrMapOvr>
    <a:masterClrMapping/>
  </p:clrMapOvr>
  <p:transition spd="slow">
    <p:pull dir="rd"/>
  </p:transition>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7282" name="Title 1">
            <a:extLst>
              <a:ext uri="{FF2B5EF4-FFF2-40B4-BE49-F238E27FC236}">
                <a16:creationId xmlns:a16="http://schemas.microsoft.com/office/drawing/2014/main" id="{9053AF80-C083-4F87-BC16-95BE559A38F7}"/>
              </a:ext>
            </a:extLst>
          </p:cNvPr>
          <p:cNvSpPr>
            <a:spLocks noGrp="1" noChangeArrowheads="1"/>
          </p:cNvSpPr>
          <p:nvPr>
            <p:ph type="title"/>
          </p:nvPr>
        </p:nvSpPr>
        <p:spPr>
          <a:xfrm>
            <a:off x="34925" y="228600"/>
            <a:ext cx="9001125" cy="990600"/>
          </a:xfrm>
        </p:spPr>
        <p:txBody>
          <a:bodyPr/>
          <a:lstStyle/>
          <a:p>
            <a:pPr algn="ctr"/>
            <a:r>
              <a:rPr lang="en-ZA" altLang="en-US"/>
              <a:t>Office Complex: 6 week logging showing leak developing and repair</a:t>
            </a:r>
          </a:p>
        </p:txBody>
      </p:sp>
      <p:sp>
        <p:nvSpPr>
          <p:cNvPr id="97283" name="Content Placeholder 2">
            <a:extLst>
              <a:ext uri="{FF2B5EF4-FFF2-40B4-BE49-F238E27FC236}">
                <a16:creationId xmlns:a16="http://schemas.microsoft.com/office/drawing/2014/main" id="{122A3162-2693-4091-9CF9-C095CBE7F9D1}"/>
              </a:ext>
            </a:extLst>
          </p:cNvPr>
          <p:cNvSpPr>
            <a:spLocks noGrp="1" noChangeArrowheads="1"/>
          </p:cNvSpPr>
          <p:nvPr>
            <p:ph idx="1"/>
          </p:nvPr>
        </p:nvSpPr>
        <p:spPr/>
        <p:txBody>
          <a:bodyPr/>
          <a:lstStyle/>
          <a:p>
            <a:endParaRPr lang="en-ZA" altLang="en-US"/>
          </a:p>
        </p:txBody>
      </p:sp>
      <p:pic>
        <p:nvPicPr>
          <p:cNvPr id="97284" name="Picture 1">
            <a:extLst>
              <a:ext uri="{FF2B5EF4-FFF2-40B4-BE49-F238E27FC236}">
                <a16:creationId xmlns:a16="http://schemas.microsoft.com/office/drawing/2014/main" id="{03FA3B58-0A0F-4A8F-B11E-C8D244D4FF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85925"/>
            <a:ext cx="91440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1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2338" name="Rectangle 12"/>
          <p:cNvSpPr>
            <a:spLocks noGrp="1" noChangeArrowheads="1"/>
          </p:cNvSpPr>
          <p:nvPr>
            <p:ph type="body" sz="half" idx="4294967295"/>
          </p:nvPr>
        </p:nvSpPr>
        <p:spPr>
          <a:xfrm>
            <a:off x="1143002" y="260352"/>
            <a:ext cx="6818313" cy="6169025"/>
          </a:xfrm>
        </p:spPr>
        <p:txBody>
          <a:bodyPr/>
          <a:lstStyle/>
          <a:p>
            <a:pPr algn="ctr">
              <a:lnSpc>
                <a:spcPct val="80000"/>
              </a:lnSpc>
              <a:buFontTx/>
              <a:buNone/>
            </a:pPr>
            <a:r>
              <a:rPr lang="en-US" altLang="en-US" sz="4000" dirty="0">
                <a:solidFill>
                  <a:srgbClr val="FFC000"/>
                </a:solidFill>
              </a:rPr>
              <a:t>Example calculation of CO2 savings</a:t>
            </a:r>
            <a:endParaRPr lang="en-US" altLang="en-US" sz="3600" dirty="0">
              <a:solidFill>
                <a:srgbClr val="FFFFFF"/>
              </a:solidFill>
            </a:endParaRPr>
          </a:p>
        </p:txBody>
      </p:sp>
    </p:spTree>
    <p:extLst>
      <p:ext uri="{BB962C8B-B14F-4D97-AF65-F5344CB8AC3E}">
        <p14:creationId xmlns:p14="http://schemas.microsoft.com/office/powerpoint/2010/main" val="2283687148"/>
      </p:ext>
    </p:extLst>
  </p:cSld>
  <p:clrMapOvr>
    <a:masterClrMapping/>
  </p:clrMapOvr>
  <p:transition spd="slow">
    <p:pull dir="rd"/>
  </p:transition>
</p:sld>
</file>

<file path=ppt/slides/slide1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3362" name="Picture 1" descr="Solar_panel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3" name="TextBox 2"/>
          <p:cNvSpPr txBox="1">
            <a:spLocks noChangeArrowheads="1"/>
          </p:cNvSpPr>
          <p:nvPr/>
        </p:nvSpPr>
        <p:spPr bwMode="auto">
          <a:xfrm>
            <a:off x="0" y="692152"/>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Solar Panels Installed at an Embassy in Pretoria</a:t>
            </a:r>
          </a:p>
        </p:txBody>
      </p:sp>
    </p:spTree>
    <p:extLst>
      <p:ext uri="{BB962C8B-B14F-4D97-AF65-F5344CB8AC3E}">
        <p14:creationId xmlns:p14="http://schemas.microsoft.com/office/powerpoint/2010/main" val="2766331155"/>
      </p:ext>
    </p:extLst>
  </p:cSld>
  <p:clrMapOvr>
    <a:masterClrMapping/>
  </p:clrMapOvr>
  <p:transition spd="slow">
    <p:pull dir="rd"/>
  </p:transition>
</p:sld>
</file>

<file path=ppt/slides/slide1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5410" name="Picture 1" descr="solar_panel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1" name="TextBox 2"/>
          <p:cNvSpPr txBox="1">
            <a:spLocks noChangeArrowheads="1"/>
          </p:cNvSpPr>
          <p:nvPr/>
        </p:nvSpPr>
        <p:spPr bwMode="auto">
          <a:xfrm>
            <a:off x="0" y="692152"/>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Cost of the Panels </a:t>
            </a:r>
            <a:r>
              <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rPr>
              <a:t>±</a:t>
            </a:r>
            <a:r>
              <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 R8 mil  (</a:t>
            </a:r>
            <a:r>
              <a:rPr kumimoji="0" lang="en-US" alt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rPr>
              <a:t>± </a:t>
            </a:r>
            <a:r>
              <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$1 mil)</a:t>
            </a:r>
          </a:p>
        </p:txBody>
      </p:sp>
    </p:spTree>
    <p:extLst>
      <p:ext uri="{BB962C8B-B14F-4D97-AF65-F5344CB8AC3E}">
        <p14:creationId xmlns:p14="http://schemas.microsoft.com/office/powerpoint/2010/main" val="3658390809"/>
      </p:ext>
    </p:extLst>
  </p:cSld>
  <p:clrMapOvr>
    <a:masterClrMapping/>
  </p:clrMapOvr>
  <p:transition spd="slow">
    <p:pull dir="rd"/>
  </p:transition>
</p:sld>
</file>

<file path=ppt/slides/slide1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7458" name="Picture 1" descr="solar_pannel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59" name="TextBox 2"/>
          <p:cNvSpPr txBox="1">
            <a:spLocks noChangeArrowheads="1"/>
          </p:cNvSpPr>
          <p:nvPr/>
        </p:nvSpPr>
        <p:spPr bwMode="auto">
          <a:xfrm>
            <a:off x="0" y="260352"/>
            <a:ext cx="9144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2400" b="1" i="0" u="none" strike="noStrike" kern="1200" cap="none" spc="0" normalizeH="0" baseline="0" noProof="0">
                <a:ln>
                  <a:noFill/>
                </a:ln>
                <a:solidFill>
                  <a:srgbClr val="000066"/>
                </a:solidFill>
                <a:effectLst/>
                <a:uLnTx/>
                <a:uFillTx/>
                <a:latin typeface="Arial" panose="020B0604020202020204" pitchFamily="34" charset="0"/>
                <a:ea typeface="+mn-ea"/>
                <a:cs typeface="+mn-cs"/>
              </a:rPr>
              <a:t>Panels Save </a:t>
            </a:r>
            <a:r>
              <a:rPr kumimoji="0" lang="en-US" altLang="en-US" sz="2400" b="0" i="0" u="none" strike="noStrike" kern="1200" cap="none" spc="0" normalizeH="0" baseline="0" noProof="0">
                <a:ln>
                  <a:noFill/>
                </a:ln>
                <a:solidFill>
                  <a:srgbClr val="000066"/>
                </a:solidFill>
                <a:effectLst/>
                <a:uLnTx/>
                <a:uFillTx/>
                <a:latin typeface="Arial" panose="020B0604020202020204" pitchFamily="34" charset="0"/>
                <a:ea typeface="+mn-ea"/>
                <a:cs typeface="+mn-cs"/>
              </a:rPr>
              <a:t>± </a:t>
            </a:r>
            <a:r>
              <a:rPr kumimoji="0" lang="en-ZA" altLang="en-US" sz="2400" b="1" i="0" u="none" strike="noStrike" kern="1200" cap="none" spc="0" normalizeH="0" baseline="0" noProof="0">
                <a:ln>
                  <a:noFill/>
                </a:ln>
                <a:solidFill>
                  <a:srgbClr val="000066"/>
                </a:solidFill>
                <a:effectLst/>
                <a:uLnTx/>
                <a:uFillTx/>
                <a:latin typeface="Arial" panose="020B0604020202020204" pitchFamily="34" charset="0"/>
                <a:ea typeface="+mn-ea"/>
                <a:cs typeface="+mn-cs"/>
              </a:rPr>
              <a:t>90 Tonnes CO2 Per Annum</a:t>
            </a:r>
          </a:p>
        </p:txBody>
      </p:sp>
    </p:spTree>
    <p:extLst>
      <p:ext uri="{BB962C8B-B14F-4D97-AF65-F5344CB8AC3E}">
        <p14:creationId xmlns:p14="http://schemas.microsoft.com/office/powerpoint/2010/main" val="1761560387"/>
      </p:ext>
    </p:extLst>
  </p:cSld>
  <p:clrMapOvr>
    <a:masterClrMapping/>
  </p:clrMapOvr>
  <p:transition spd="slow">
    <p:pull dir="rd"/>
  </p:transition>
</p:sld>
</file>

<file path=ppt/slides/slide1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defRPr/>
            </a:pPr>
            <a:r>
              <a:rPr lang="en-ZA" sz="2800" dirty="0"/>
              <a:t>Pressure Management v Embassy Solar Panels</a:t>
            </a:r>
          </a:p>
        </p:txBody>
      </p:sp>
      <p:sp>
        <p:nvSpPr>
          <p:cNvPr id="149507" name="Content Placeholder 2"/>
          <p:cNvSpPr>
            <a:spLocks noGrp="1"/>
          </p:cNvSpPr>
          <p:nvPr>
            <p:ph sz="half" idx="1"/>
          </p:nvPr>
        </p:nvSpPr>
        <p:spPr>
          <a:xfrm>
            <a:off x="0" y="1509713"/>
            <a:ext cx="4495800" cy="4114800"/>
          </a:xfrm>
        </p:spPr>
        <p:txBody>
          <a:bodyPr/>
          <a:lstStyle/>
          <a:p>
            <a:pPr algn="ctr">
              <a:buFontTx/>
              <a:buNone/>
            </a:pPr>
            <a:r>
              <a:rPr lang="en-ZA" altLang="en-US" sz="2400" dirty="0">
                <a:solidFill>
                  <a:srgbClr val="FFFFFF"/>
                </a:solidFill>
              </a:rPr>
              <a:t>Pressure Management</a:t>
            </a:r>
          </a:p>
          <a:p>
            <a:pPr algn="ctr">
              <a:buFontTx/>
              <a:buNone/>
            </a:pPr>
            <a:endParaRPr lang="en-ZA" altLang="en-US" sz="2400" dirty="0"/>
          </a:p>
          <a:p>
            <a:r>
              <a:rPr lang="en-ZA" altLang="en-US" sz="1800" dirty="0">
                <a:solidFill>
                  <a:srgbClr val="FFC000"/>
                </a:solidFill>
              </a:rPr>
              <a:t>Capital Cost R5 mil ($650 k)</a:t>
            </a:r>
          </a:p>
          <a:p>
            <a:endParaRPr lang="en-ZA" altLang="en-US" sz="1800" dirty="0">
              <a:solidFill>
                <a:srgbClr val="FFC000"/>
              </a:solidFill>
            </a:endParaRPr>
          </a:p>
          <a:p>
            <a:r>
              <a:rPr lang="en-ZA" altLang="en-US" sz="1800" dirty="0">
                <a:solidFill>
                  <a:srgbClr val="FFC000"/>
                </a:solidFill>
              </a:rPr>
              <a:t>Saves 13 000 tonnes CO2/</a:t>
            </a:r>
            <a:r>
              <a:rPr lang="en-ZA" altLang="en-US" sz="1800" dirty="0" err="1">
                <a:solidFill>
                  <a:srgbClr val="FFC000"/>
                </a:solidFill>
              </a:rPr>
              <a:t>yr</a:t>
            </a:r>
            <a:endParaRPr lang="en-ZA" altLang="en-US" sz="1800" dirty="0">
              <a:solidFill>
                <a:srgbClr val="FFC000"/>
              </a:solidFill>
            </a:endParaRPr>
          </a:p>
          <a:p>
            <a:endParaRPr lang="en-ZA" altLang="en-US" sz="1800" dirty="0">
              <a:solidFill>
                <a:srgbClr val="FFC000"/>
              </a:solidFill>
            </a:endParaRPr>
          </a:p>
          <a:p>
            <a:r>
              <a:rPr lang="en-ZA" altLang="en-US" sz="1800" dirty="0">
                <a:solidFill>
                  <a:srgbClr val="FFC000"/>
                </a:solidFill>
              </a:rPr>
              <a:t>Value of CO2 = R2.1 mil/a </a:t>
            </a:r>
          </a:p>
          <a:p>
            <a:endParaRPr lang="en-ZA" altLang="en-US" sz="1800" dirty="0">
              <a:solidFill>
                <a:srgbClr val="FFC000"/>
              </a:solidFill>
            </a:endParaRPr>
          </a:p>
          <a:p>
            <a:r>
              <a:rPr lang="en-ZA" altLang="en-US" sz="1800" dirty="0">
                <a:solidFill>
                  <a:srgbClr val="FFC000"/>
                </a:solidFill>
              </a:rPr>
              <a:t>Water savings R30 mil/a  </a:t>
            </a:r>
          </a:p>
          <a:p>
            <a:endParaRPr lang="en-ZA" altLang="en-US" sz="1800" dirty="0">
              <a:solidFill>
                <a:srgbClr val="FFC000"/>
              </a:solidFill>
            </a:endParaRPr>
          </a:p>
          <a:p>
            <a:r>
              <a:rPr lang="en-ZA" altLang="en-US" sz="1800" dirty="0">
                <a:solidFill>
                  <a:srgbClr val="FFC000"/>
                </a:solidFill>
              </a:rPr>
              <a:t>Interest R500 000/a </a:t>
            </a:r>
          </a:p>
          <a:p>
            <a:endParaRPr lang="en-ZA" altLang="en-US" sz="1800" dirty="0">
              <a:solidFill>
                <a:srgbClr val="FFC000"/>
              </a:solidFill>
            </a:endParaRPr>
          </a:p>
          <a:p>
            <a:r>
              <a:rPr lang="en-ZA" altLang="en-US" sz="1800" dirty="0">
                <a:solidFill>
                  <a:srgbClr val="FFC000"/>
                </a:solidFill>
              </a:rPr>
              <a:t>Payback less than 3 months</a:t>
            </a:r>
          </a:p>
        </p:txBody>
      </p:sp>
      <p:sp>
        <p:nvSpPr>
          <p:cNvPr id="149508" name="Content Placeholder 3"/>
          <p:cNvSpPr>
            <a:spLocks noGrp="1"/>
          </p:cNvSpPr>
          <p:nvPr>
            <p:ph sz="half" idx="2"/>
          </p:nvPr>
        </p:nvSpPr>
        <p:spPr>
          <a:xfrm>
            <a:off x="4284663" y="1509713"/>
            <a:ext cx="5111750" cy="4114800"/>
          </a:xfrm>
        </p:spPr>
        <p:txBody>
          <a:bodyPr/>
          <a:lstStyle/>
          <a:p>
            <a:pPr>
              <a:buFontTx/>
              <a:buNone/>
            </a:pPr>
            <a:r>
              <a:rPr lang="en-ZA" altLang="en-US" sz="2400" dirty="0">
                <a:solidFill>
                  <a:srgbClr val="FFFFFF"/>
                </a:solidFill>
              </a:rPr>
              <a:t>Solar Panels at Embassy</a:t>
            </a:r>
          </a:p>
          <a:p>
            <a:pPr>
              <a:buFontTx/>
              <a:buNone/>
            </a:pPr>
            <a:endParaRPr lang="en-ZA" altLang="en-US" sz="2400" dirty="0"/>
          </a:p>
          <a:p>
            <a:r>
              <a:rPr lang="en-ZA" altLang="en-US" sz="1800" dirty="0">
                <a:solidFill>
                  <a:srgbClr val="FFC000"/>
                </a:solidFill>
              </a:rPr>
              <a:t>Capital Cost R8 mil ($1 mil)</a:t>
            </a:r>
          </a:p>
          <a:p>
            <a:endParaRPr lang="en-ZA" altLang="en-US" sz="1800" dirty="0">
              <a:solidFill>
                <a:srgbClr val="FFC000"/>
              </a:solidFill>
            </a:endParaRPr>
          </a:p>
          <a:p>
            <a:r>
              <a:rPr lang="en-ZA" altLang="en-US" sz="1800" dirty="0">
                <a:solidFill>
                  <a:srgbClr val="FFC000"/>
                </a:solidFill>
              </a:rPr>
              <a:t>Saves 90 tonnes CO2/</a:t>
            </a:r>
            <a:r>
              <a:rPr lang="en-ZA" altLang="en-US" sz="1800" dirty="0" err="1">
                <a:solidFill>
                  <a:srgbClr val="FFC000"/>
                </a:solidFill>
              </a:rPr>
              <a:t>yr</a:t>
            </a:r>
            <a:endParaRPr lang="en-ZA" altLang="en-US" sz="1800" dirty="0">
              <a:solidFill>
                <a:srgbClr val="FFC000"/>
              </a:solidFill>
            </a:endParaRPr>
          </a:p>
          <a:p>
            <a:endParaRPr lang="en-ZA" altLang="en-US" sz="1800" dirty="0">
              <a:solidFill>
                <a:srgbClr val="FFC000"/>
              </a:solidFill>
            </a:endParaRPr>
          </a:p>
          <a:p>
            <a:r>
              <a:rPr lang="en-ZA" altLang="en-US" sz="1800" dirty="0">
                <a:solidFill>
                  <a:srgbClr val="FFC000"/>
                </a:solidFill>
              </a:rPr>
              <a:t>Value of CO2 = R18 000</a:t>
            </a:r>
          </a:p>
          <a:p>
            <a:endParaRPr lang="en-ZA" altLang="en-US" sz="1800" dirty="0">
              <a:solidFill>
                <a:srgbClr val="FFC000"/>
              </a:solidFill>
            </a:endParaRPr>
          </a:p>
          <a:p>
            <a:r>
              <a:rPr lang="en-ZA" altLang="en-US" sz="1800" dirty="0">
                <a:solidFill>
                  <a:srgbClr val="FFC000"/>
                </a:solidFill>
              </a:rPr>
              <a:t>Electricity savings R300 000/a </a:t>
            </a:r>
          </a:p>
          <a:p>
            <a:endParaRPr lang="en-ZA" altLang="en-US" sz="1800" dirty="0">
              <a:solidFill>
                <a:srgbClr val="FFC000"/>
              </a:solidFill>
            </a:endParaRPr>
          </a:p>
          <a:p>
            <a:r>
              <a:rPr lang="en-ZA" altLang="en-US" sz="1800" dirty="0">
                <a:solidFill>
                  <a:srgbClr val="FFC000"/>
                </a:solidFill>
              </a:rPr>
              <a:t> Interest  R800 000/a </a:t>
            </a:r>
          </a:p>
          <a:p>
            <a:endParaRPr lang="en-ZA" altLang="en-US" sz="1800" dirty="0">
              <a:solidFill>
                <a:srgbClr val="FFC000"/>
              </a:solidFill>
            </a:endParaRPr>
          </a:p>
          <a:p>
            <a:r>
              <a:rPr lang="en-ZA" altLang="en-US" sz="1800" dirty="0">
                <a:solidFill>
                  <a:srgbClr val="FF0000"/>
                </a:solidFill>
              </a:rPr>
              <a:t>Payback NEVER !!</a:t>
            </a:r>
            <a:endParaRPr lang="en-ZA" altLang="en-US" sz="2400" dirty="0">
              <a:solidFill>
                <a:srgbClr val="FF0000"/>
              </a:solidFill>
            </a:endParaRPr>
          </a:p>
          <a:p>
            <a:endParaRPr lang="en-ZA" altLang="en-US" sz="2000" dirty="0">
              <a:solidFill>
                <a:srgbClr val="FFFFFF"/>
              </a:solidFill>
            </a:endParaRPr>
          </a:p>
          <a:p>
            <a:endParaRPr lang="en-ZA" altLang="en-US" dirty="0">
              <a:solidFill>
                <a:srgbClr val="FFFFFF"/>
              </a:solidFill>
            </a:endParaRPr>
          </a:p>
        </p:txBody>
      </p:sp>
      <p:sp>
        <p:nvSpPr>
          <p:cNvPr id="149509" name="TextBox 4"/>
          <p:cNvSpPr txBox="1">
            <a:spLocks noChangeArrowheads="1"/>
          </p:cNvSpPr>
          <p:nvPr/>
        </p:nvSpPr>
        <p:spPr bwMode="auto">
          <a:xfrm>
            <a:off x="2555877" y="6453188"/>
            <a:ext cx="658812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ZA" altLang="en-US" sz="1200" b="0" i="0" u="none" strike="noStrike" kern="1200" cap="none" spc="0" normalizeH="0" baseline="0" noProof="0">
                <a:ln>
                  <a:noFill/>
                </a:ln>
                <a:solidFill>
                  <a:srgbClr val="CCECFF"/>
                </a:solidFill>
                <a:effectLst/>
                <a:uLnTx/>
                <a:uFillTx/>
                <a:latin typeface="Arial" panose="020B0604020202020204" pitchFamily="34" charset="0"/>
                <a:ea typeface="+mn-ea"/>
                <a:cs typeface="+mn-cs"/>
              </a:rPr>
              <a:t>Note: The figures are for this specific example and figures may vary from case to case </a:t>
            </a:r>
          </a:p>
        </p:txBody>
      </p:sp>
    </p:spTree>
    <p:extLst>
      <p:ext uri="{BB962C8B-B14F-4D97-AF65-F5344CB8AC3E}">
        <p14:creationId xmlns:p14="http://schemas.microsoft.com/office/powerpoint/2010/main" val="3015169365"/>
      </p:ext>
    </p:extLst>
  </p:cSld>
  <p:clrMapOvr>
    <a:masterClrMapping/>
  </p:clrMapOvr>
  <p:transition spd="slow">
    <p:pull dir="rd"/>
  </p:transition>
</p:sld>
</file>

<file path=ppt/slides/slide1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0" y="853123"/>
            <a:ext cx="9144000" cy="492443"/>
          </a:xfrm>
          <a:prstGeom prst="rect">
            <a:avLst/>
          </a:prstGeom>
        </p:spPr>
        <p:txBody>
          <a:bodyPr vert="horz" wrap="square" lIns="0" tIns="0" rIns="0" bIns="0" rtlCol="0" anchor="ctr">
            <a:spAutoFit/>
          </a:bodyPr>
          <a:lstStyle/>
          <a:p>
            <a:pPr marL="10860" algn="ctr">
              <a:lnSpc>
                <a:spcPct val="100000"/>
              </a:lnSpc>
            </a:pPr>
            <a:r>
              <a:rPr b="1" dirty="0">
                <a:latin typeface="Arial"/>
                <a:cs typeface="Arial"/>
              </a:rPr>
              <a:t>Enha</a:t>
            </a:r>
            <a:r>
              <a:rPr b="1" spc="-9" dirty="0">
                <a:latin typeface="Arial"/>
                <a:cs typeface="Arial"/>
              </a:rPr>
              <a:t>n</a:t>
            </a:r>
            <a:r>
              <a:rPr b="1" dirty="0">
                <a:latin typeface="Arial"/>
                <a:cs typeface="Arial"/>
              </a:rPr>
              <a:t>cing</a:t>
            </a:r>
            <a:r>
              <a:rPr b="1" spc="-9" dirty="0">
                <a:latin typeface="Arial"/>
                <a:cs typeface="Arial"/>
              </a:rPr>
              <a:t> </a:t>
            </a:r>
            <a:r>
              <a:rPr b="1" spc="-150" dirty="0">
                <a:latin typeface="Arial"/>
                <a:cs typeface="Arial"/>
              </a:rPr>
              <a:t>Water</a:t>
            </a:r>
            <a:r>
              <a:rPr lang="en-ZA" b="1" dirty="0">
                <a:latin typeface="Arial"/>
                <a:cs typeface="Arial"/>
              </a:rPr>
              <a:t> Security</a:t>
            </a:r>
            <a:endParaRPr b="1" dirty="0">
              <a:latin typeface="Arial"/>
              <a:cs typeface="Arial"/>
            </a:endParaRPr>
          </a:p>
        </p:txBody>
      </p:sp>
      <p:sp>
        <p:nvSpPr>
          <p:cNvPr id="6" name="object 6"/>
          <p:cNvSpPr txBox="1">
            <a:spLocks noGrp="1"/>
          </p:cNvSpPr>
          <p:nvPr>
            <p:ph type="sldNum" sz="quarter" idx="4294967295"/>
          </p:nvPr>
        </p:nvSpPr>
        <p:spPr>
          <a:xfrm>
            <a:off x="8901113" y="5997575"/>
            <a:ext cx="242887" cy="554038"/>
          </a:xfrm>
          <a:prstGeom prst="rect">
            <a:avLst/>
          </a:prstGeom>
        </p:spPr>
        <p:txBody>
          <a:bodyPr vert="horz" wrap="square" lIns="0" tIns="0" rIns="0" bIns="0" rtlCol="0">
            <a:spAutoFit/>
          </a:bodyPr>
          <a:lstStyle/>
          <a:p>
            <a:pPr marL="22806" marR="0" lvl="0" indent="0" algn="l"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sz="1800" b="0" i="0" u="none" strike="noStrike" kern="1200" cap="none" spc="-9" normalizeH="0" baseline="0" noProof="0" dirty="0">
                <a:ln>
                  <a:noFill/>
                </a:ln>
                <a:solidFill>
                  <a:srgbClr val="000000"/>
                </a:solidFill>
                <a:effectLst/>
                <a:uLnTx/>
                <a:uFillTx/>
                <a:latin typeface="Arial"/>
                <a:ea typeface="+mn-ea"/>
                <a:cs typeface="+mn-cs"/>
              </a:rPr>
              <a:pPr marL="22806" marR="0" lvl="0" indent="0" algn="l" defTabSz="914400" rtl="0" eaLnBrk="1" fontAlgn="auto" latinLnBrk="0" hangingPunct="1">
                <a:lnSpc>
                  <a:spcPct val="100000"/>
                </a:lnSpc>
                <a:spcBef>
                  <a:spcPts val="0"/>
                </a:spcBef>
                <a:spcAft>
                  <a:spcPts val="0"/>
                </a:spcAft>
                <a:buClrTx/>
                <a:buSzTx/>
                <a:buFontTx/>
                <a:buNone/>
                <a:tabLst/>
                <a:defRPr/>
              </a:pPr>
              <a:t>155</a:t>
            </a:fld>
            <a:endParaRPr kumimoji="0" sz="1800" b="0" i="0" u="none" strike="noStrike" kern="1200" cap="none" spc="-9" normalizeH="0" baseline="0" noProof="0" dirty="0">
              <a:ln>
                <a:noFill/>
              </a:ln>
              <a:solidFill>
                <a:srgbClr val="000000"/>
              </a:solidFill>
              <a:effectLst/>
              <a:uLnTx/>
              <a:uFillTx/>
              <a:latin typeface="Arial"/>
              <a:ea typeface="+mn-ea"/>
              <a:cs typeface="+mn-cs"/>
            </a:endParaRPr>
          </a:p>
        </p:txBody>
      </p:sp>
      <p:sp>
        <p:nvSpPr>
          <p:cNvPr id="4" name="object 4"/>
          <p:cNvSpPr txBox="1"/>
          <p:nvPr/>
        </p:nvSpPr>
        <p:spPr>
          <a:xfrm>
            <a:off x="244700" y="1938566"/>
            <a:ext cx="8731876" cy="4665380"/>
          </a:xfrm>
          <a:prstGeom prst="rect">
            <a:avLst/>
          </a:prstGeom>
        </p:spPr>
        <p:txBody>
          <a:bodyPr vert="horz" wrap="square" lIns="0" tIns="0" rIns="0" bIns="0" rtlCol="0">
            <a:spAutoFit/>
          </a:bodyPr>
          <a:lstStyle/>
          <a:p>
            <a:pPr marL="10860" marR="0" lvl="0" indent="0" algn="ctr" defTabSz="914400" rtl="0" eaLnBrk="1" fontAlgn="auto" latinLnBrk="0" hangingPunct="1">
              <a:lnSpc>
                <a:spcPct val="100000"/>
              </a:lnSpc>
              <a:spcBef>
                <a:spcPts val="0"/>
              </a:spcBef>
              <a:spcAft>
                <a:spcPts val="0"/>
              </a:spcAft>
              <a:buClrTx/>
              <a:buSzTx/>
              <a:buFontTx/>
              <a:buNone/>
              <a:tabLst/>
              <a:defRPr/>
            </a:pPr>
            <a:r>
              <a:rPr kumimoji="0" sz="3200" b="1" i="0" u="none" strike="noStrike" kern="1200" cap="none" spc="-103" normalizeH="0" baseline="0" noProof="0" dirty="0">
                <a:ln>
                  <a:noFill/>
                </a:ln>
                <a:solidFill>
                  <a:srgbClr val="FFFFFF"/>
                </a:solidFill>
                <a:effectLst/>
                <a:uLnTx/>
                <a:uFillTx/>
                <a:latin typeface="Arial"/>
                <a:ea typeface="+mn-ea"/>
                <a:cs typeface="Arial" panose="020B0604020202020204" pitchFamily="34" charset="0"/>
              </a:rPr>
              <a:t>W</a:t>
            </a:r>
            <a:r>
              <a:rPr kumimoji="0" sz="3200" b="1" i="0" u="none" strike="noStrike" kern="1200" cap="none" spc="-21" normalizeH="0" baseline="0" noProof="0" dirty="0">
                <a:ln>
                  <a:noFill/>
                </a:ln>
                <a:solidFill>
                  <a:srgbClr val="FFFFFF"/>
                </a:solidFill>
                <a:effectLst/>
                <a:uLnTx/>
                <a:uFillTx/>
                <a:latin typeface="Arial"/>
                <a:ea typeface="+mn-ea"/>
                <a:cs typeface="Arial" panose="020B0604020202020204" pitchFamily="34" charset="0"/>
              </a:rPr>
              <a:t>a</a:t>
            </a:r>
            <a:r>
              <a:rPr kumimoji="0" sz="3200" b="1" i="0" u="none" strike="noStrike" kern="1200" cap="none" spc="-30" normalizeH="0" baseline="0" noProof="0" dirty="0">
                <a:ln>
                  <a:noFill/>
                </a:ln>
                <a:solidFill>
                  <a:srgbClr val="FFFFFF"/>
                </a:solidFill>
                <a:effectLst/>
                <a:uLnTx/>
                <a:uFillTx/>
                <a:latin typeface="Arial"/>
                <a:ea typeface="+mn-ea"/>
                <a:cs typeface="Arial" panose="020B0604020202020204" pitchFamily="34" charset="0"/>
              </a:rPr>
              <a:t>t</a:t>
            </a:r>
            <a:r>
              <a:rPr kumimoji="0" sz="3200" b="1" i="0" u="none" strike="noStrike" kern="1200" cap="none" spc="-4" normalizeH="0" baseline="0" noProof="0" dirty="0">
                <a:ln>
                  <a:noFill/>
                </a:ln>
                <a:solidFill>
                  <a:srgbClr val="FFFFFF"/>
                </a:solidFill>
                <a:effectLst/>
                <a:uLnTx/>
                <a:uFillTx/>
                <a:latin typeface="Arial"/>
                <a:ea typeface="+mn-ea"/>
                <a:cs typeface="Arial" panose="020B0604020202020204" pitchFamily="34" charset="0"/>
              </a:rPr>
              <a:t>e</a:t>
            </a:r>
            <a:r>
              <a:rPr kumimoji="0" sz="32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r</a:t>
            </a:r>
            <a:r>
              <a:rPr kumimoji="0" sz="3200" b="1" i="0" u="none" strike="noStrike" kern="1200" cap="none" spc="-13" normalizeH="0" baseline="0" noProof="0" dirty="0">
                <a:ln>
                  <a:noFill/>
                </a:ln>
                <a:solidFill>
                  <a:srgbClr val="FFFFFF"/>
                </a:solidFill>
                <a:effectLst/>
                <a:uLnTx/>
                <a:uFillTx/>
                <a:latin typeface="Arial"/>
                <a:ea typeface="+mn-ea"/>
                <a:cs typeface="Arial" panose="020B0604020202020204" pitchFamily="34" charset="0"/>
              </a:rPr>
              <a:t> </a:t>
            </a:r>
            <a:r>
              <a:rPr kumimoji="0" lang="en-ZA" sz="3200" b="1" i="0" u="none" strike="noStrike" kern="1200" cap="none" spc="-4" normalizeH="0" baseline="0" noProof="0" dirty="0">
                <a:ln>
                  <a:noFill/>
                </a:ln>
                <a:solidFill>
                  <a:srgbClr val="FFFFFF"/>
                </a:solidFill>
                <a:effectLst/>
                <a:uLnTx/>
                <a:uFillTx/>
                <a:latin typeface="Arial"/>
                <a:ea typeface="+mn-ea"/>
                <a:cs typeface="Arial" panose="020B0604020202020204" pitchFamily="34" charset="0"/>
              </a:rPr>
              <a:t>Resource Management</a:t>
            </a:r>
            <a:r>
              <a:rPr kumimoji="0" lang="en-ZA" sz="3200" b="1" i="0" u="none" strike="noStrike" kern="1200" cap="none" spc="-77" normalizeH="0" baseline="0" noProof="0" dirty="0">
                <a:ln>
                  <a:noFill/>
                </a:ln>
                <a:solidFill>
                  <a:srgbClr val="FFFFFF"/>
                </a:solidFill>
                <a:effectLst/>
                <a:uLnTx/>
                <a:uFillTx/>
                <a:latin typeface="Arial"/>
                <a:ea typeface="+mn-ea"/>
                <a:cs typeface="Arial" panose="020B0604020202020204" pitchFamily="34" charset="0"/>
              </a:rPr>
              <a:t>: Priorities</a:t>
            </a:r>
          </a:p>
          <a:p>
            <a:pPr marL="10860" marR="0" lvl="0" indent="0" algn="l"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a:p>
            <a:pPr marL="890501" marR="0"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kumimoji="0" lang="en-ZA"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Continue to plan using risk based approach</a:t>
            </a:r>
            <a:endParaRPr kumimoji="0"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a:p>
            <a:pPr marL="890501" marR="4344"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kumimoji="0" lang="en-ZA"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Agree on acceptable risks for each demand</a:t>
            </a:r>
          </a:p>
          <a:p>
            <a:pPr marL="890501" marR="4344"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kumimoji="0" lang="en-ZA"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Implement restrictions early in drought cycle</a:t>
            </a:r>
          </a:p>
          <a:p>
            <a:pPr marL="890501" marR="4344"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kumimoji="0" lang="en-ZA"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Facilitate water market.</a:t>
            </a:r>
          </a:p>
          <a:p>
            <a:pPr marL="890501" marR="4344"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endParaRPr kumimoji="0"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3614671387"/>
      </p:ext>
    </p:extLst>
  </p:cSld>
  <p:clrMapOvr>
    <a:masterClrMapping/>
  </p:clrMapOvr>
  <p:transition spd="slow">
    <p:pull dir="rd"/>
  </p:transition>
</p:sld>
</file>

<file path=ppt/slides/slide1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object 6"/>
          <p:cNvSpPr txBox="1">
            <a:spLocks noGrp="1"/>
          </p:cNvSpPr>
          <p:nvPr>
            <p:ph type="sldNum" sz="quarter" idx="4294967295"/>
          </p:nvPr>
        </p:nvSpPr>
        <p:spPr>
          <a:xfrm>
            <a:off x="8901113" y="5997575"/>
            <a:ext cx="242887" cy="554038"/>
          </a:xfrm>
          <a:prstGeom prst="rect">
            <a:avLst/>
          </a:prstGeom>
        </p:spPr>
        <p:txBody>
          <a:bodyPr vert="horz" wrap="square" lIns="0" tIns="0" rIns="0" bIns="0" rtlCol="0">
            <a:spAutoFit/>
          </a:bodyPr>
          <a:lstStyle/>
          <a:p>
            <a:pPr marL="22806" marR="0" lvl="0" indent="0" algn="l" defTabSz="914400" rtl="0" eaLnBrk="1" fontAlgn="auto" latinLnBrk="0" hangingPunct="1">
              <a:lnSpc>
                <a:spcPct val="100000"/>
              </a:lnSpc>
              <a:spcBef>
                <a:spcPts val="0"/>
              </a:spcBef>
              <a:spcAft>
                <a:spcPts val="0"/>
              </a:spcAft>
              <a:buClrTx/>
              <a:buSzTx/>
              <a:buFontTx/>
              <a:buNone/>
              <a:tabLst/>
              <a:defRPr/>
            </a:pPr>
            <a:fld id="{81D60167-4931-47E6-BA6A-407CBD079E47}" type="slidenum">
              <a:rPr kumimoji="0" sz="1800" b="0" i="0" u="none" strike="noStrike" kern="1200" cap="none" spc="-9" normalizeH="0" baseline="0" noProof="0" dirty="0">
                <a:ln>
                  <a:noFill/>
                </a:ln>
                <a:solidFill>
                  <a:srgbClr val="000000"/>
                </a:solidFill>
                <a:effectLst/>
                <a:uLnTx/>
                <a:uFillTx/>
                <a:latin typeface="Arial"/>
                <a:ea typeface="+mn-ea"/>
                <a:cs typeface="+mn-cs"/>
              </a:rPr>
              <a:pPr marL="22806" marR="0" lvl="0" indent="0" algn="l" defTabSz="914400" rtl="0" eaLnBrk="1" fontAlgn="auto" latinLnBrk="0" hangingPunct="1">
                <a:lnSpc>
                  <a:spcPct val="100000"/>
                </a:lnSpc>
                <a:spcBef>
                  <a:spcPts val="0"/>
                </a:spcBef>
                <a:spcAft>
                  <a:spcPts val="0"/>
                </a:spcAft>
                <a:buClrTx/>
                <a:buSzTx/>
                <a:buFontTx/>
                <a:buNone/>
                <a:tabLst/>
                <a:defRPr/>
              </a:pPr>
              <a:t>156</a:t>
            </a:fld>
            <a:endParaRPr kumimoji="0" sz="1800" b="0" i="0" u="none" strike="noStrike" kern="1200" cap="none" spc="-9" normalizeH="0" baseline="0" noProof="0" dirty="0">
              <a:ln>
                <a:noFill/>
              </a:ln>
              <a:solidFill>
                <a:srgbClr val="000000"/>
              </a:solidFill>
              <a:effectLst/>
              <a:uLnTx/>
              <a:uFillTx/>
              <a:latin typeface="Arial"/>
              <a:ea typeface="+mn-ea"/>
              <a:cs typeface="+mn-cs"/>
            </a:endParaRPr>
          </a:p>
        </p:txBody>
      </p:sp>
      <p:sp>
        <p:nvSpPr>
          <p:cNvPr id="4" name="object 4"/>
          <p:cNvSpPr txBox="1"/>
          <p:nvPr/>
        </p:nvSpPr>
        <p:spPr>
          <a:xfrm>
            <a:off x="295275" y="421236"/>
            <a:ext cx="8553449" cy="5321650"/>
          </a:xfrm>
          <a:prstGeom prst="rect">
            <a:avLst/>
          </a:prstGeom>
        </p:spPr>
        <p:txBody>
          <a:bodyPr vert="horz" wrap="square" lIns="0" tIns="0" rIns="0" bIns="0" rtlCol="0">
            <a:spAutoFit/>
          </a:bodyPr>
          <a:lstStyle/>
          <a:p>
            <a:pPr marL="10860" marR="0" lvl="0" indent="0" algn="ctr" defTabSz="914400" rtl="0" eaLnBrk="1" fontAlgn="auto" latinLnBrk="0" hangingPunct="1">
              <a:lnSpc>
                <a:spcPct val="100000"/>
              </a:lnSpc>
              <a:spcBef>
                <a:spcPts val="0"/>
              </a:spcBef>
              <a:spcAft>
                <a:spcPts val="0"/>
              </a:spcAft>
              <a:buClrTx/>
              <a:buSzTx/>
              <a:buFontTx/>
              <a:buNone/>
              <a:tabLst/>
              <a:defRPr/>
            </a:pPr>
            <a:r>
              <a:rPr kumimoji="0" sz="3200" b="1" i="0" u="none" strike="noStrike" kern="1200" cap="none" spc="-103" normalizeH="0" baseline="0" noProof="0" dirty="0">
                <a:ln>
                  <a:noFill/>
                </a:ln>
                <a:solidFill>
                  <a:srgbClr val="FFFFFF"/>
                </a:solidFill>
                <a:effectLst/>
                <a:uLnTx/>
                <a:uFillTx/>
                <a:latin typeface="Arial"/>
                <a:ea typeface="+mn-ea"/>
                <a:cs typeface="Arial" panose="020B0604020202020204" pitchFamily="34" charset="0"/>
              </a:rPr>
              <a:t>W</a:t>
            </a:r>
            <a:r>
              <a:rPr kumimoji="0" sz="3200" b="1" i="0" u="none" strike="noStrike" kern="1200" cap="none" spc="-21" normalizeH="0" baseline="0" noProof="0" dirty="0">
                <a:ln>
                  <a:noFill/>
                </a:ln>
                <a:solidFill>
                  <a:srgbClr val="FFFFFF"/>
                </a:solidFill>
                <a:effectLst/>
                <a:uLnTx/>
                <a:uFillTx/>
                <a:latin typeface="Arial"/>
                <a:ea typeface="+mn-ea"/>
                <a:cs typeface="Arial" panose="020B0604020202020204" pitchFamily="34" charset="0"/>
              </a:rPr>
              <a:t>a</a:t>
            </a:r>
            <a:r>
              <a:rPr kumimoji="0" sz="3200" b="1" i="0" u="none" strike="noStrike" kern="1200" cap="none" spc="-30" normalizeH="0" baseline="0" noProof="0" dirty="0">
                <a:ln>
                  <a:noFill/>
                </a:ln>
                <a:solidFill>
                  <a:srgbClr val="FFFFFF"/>
                </a:solidFill>
                <a:effectLst/>
                <a:uLnTx/>
                <a:uFillTx/>
                <a:latin typeface="Arial"/>
                <a:ea typeface="+mn-ea"/>
                <a:cs typeface="Arial" panose="020B0604020202020204" pitchFamily="34" charset="0"/>
              </a:rPr>
              <a:t>t</a:t>
            </a:r>
            <a:r>
              <a:rPr kumimoji="0" sz="3200" b="1" i="0" u="none" strike="noStrike" kern="1200" cap="none" spc="-4" normalizeH="0" baseline="0" noProof="0" dirty="0">
                <a:ln>
                  <a:noFill/>
                </a:ln>
                <a:solidFill>
                  <a:srgbClr val="FFFFFF"/>
                </a:solidFill>
                <a:effectLst/>
                <a:uLnTx/>
                <a:uFillTx/>
                <a:latin typeface="Arial"/>
                <a:ea typeface="+mn-ea"/>
                <a:cs typeface="Arial" panose="020B0604020202020204" pitchFamily="34" charset="0"/>
              </a:rPr>
              <a:t>e</a:t>
            </a:r>
            <a:r>
              <a:rPr kumimoji="0" sz="32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r</a:t>
            </a:r>
            <a:r>
              <a:rPr kumimoji="0" sz="3200" b="1" i="0" u="none" strike="noStrike" kern="1200" cap="none" spc="-13" normalizeH="0" baseline="0" noProof="0" dirty="0">
                <a:ln>
                  <a:noFill/>
                </a:ln>
                <a:solidFill>
                  <a:srgbClr val="FFFFFF"/>
                </a:solidFill>
                <a:effectLst/>
                <a:uLnTx/>
                <a:uFillTx/>
                <a:latin typeface="Arial"/>
                <a:ea typeface="+mn-ea"/>
                <a:cs typeface="Arial" panose="020B0604020202020204" pitchFamily="34" charset="0"/>
              </a:rPr>
              <a:t> </a:t>
            </a:r>
            <a:r>
              <a:rPr kumimoji="0" sz="3200" b="1" i="0" u="none" strike="noStrike" kern="1200" cap="none" spc="-4" normalizeH="0" baseline="0" noProof="0" dirty="0">
                <a:ln>
                  <a:noFill/>
                </a:ln>
                <a:solidFill>
                  <a:srgbClr val="FFFFFF"/>
                </a:solidFill>
                <a:effectLst/>
                <a:uLnTx/>
                <a:uFillTx/>
                <a:latin typeface="Arial"/>
                <a:ea typeface="+mn-ea"/>
                <a:cs typeface="Arial" panose="020B0604020202020204" pitchFamily="34" charset="0"/>
              </a:rPr>
              <a:t>U</a:t>
            </a:r>
            <a:r>
              <a:rPr kumimoji="0" sz="3200" b="1" i="0" u="none" strike="noStrike" kern="1200" cap="none" spc="4" normalizeH="0" baseline="0" noProof="0" dirty="0">
                <a:ln>
                  <a:noFill/>
                </a:ln>
                <a:solidFill>
                  <a:srgbClr val="FFFFFF"/>
                </a:solidFill>
                <a:effectLst/>
                <a:uLnTx/>
                <a:uFillTx/>
                <a:latin typeface="Arial"/>
                <a:ea typeface="+mn-ea"/>
                <a:cs typeface="Arial" panose="020B0604020202020204" pitchFamily="34" charset="0"/>
              </a:rPr>
              <a:t>s</a:t>
            </a:r>
            <a:r>
              <a:rPr kumimoji="0" sz="3200" b="1"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e</a:t>
            </a:r>
            <a:r>
              <a:rPr kumimoji="0" sz="3200" b="1" i="0" u="none" strike="noStrike" kern="1200" cap="none" spc="-9" normalizeH="0" baseline="0" noProof="0" dirty="0">
                <a:ln>
                  <a:noFill/>
                </a:ln>
                <a:solidFill>
                  <a:srgbClr val="FFFFFF"/>
                </a:solidFill>
                <a:effectLst/>
                <a:uLnTx/>
                <a:uFillTx/>
                <a:latin typeface="Arial"/>
                <a:ea typeface="+mn-ea"/>
                <a:cs typeface="Arial" panose="020B0604020202020204" pitchFamily="34" charset="0"/>
              </a:rPr>
              <a:t> </a:t>
            </a:r>
            <a:r>
              <a:rPr kumimoji="0" sz="3200" b="1" i="0" u="none" strike="noStrike" kern="1200" cap="none" spc="-77" normalizeH="0" baseline="0" noProof="0" dirty="0">
                <a:ln>
                  <a:noFill/>
                </a:ln>
                <a:solidFill>
                  <a:srgbClr val="FFFFFF"/>
                </a:solidFill>
                <a:effectLst/>
                <a:uLnTx/>
                <a:uFillTx/>
                <a:latin typeface="Arial"/>
                <a:ea typeface="+mn-ea"/>
                <a:cs typeface="Arial" panose="020B0604020202020204" pitchFamily="34" charset="0"/>
              </a:rPr>
              <a:t>Efficiency</a:t>
            </a:r>
            <a:r>
              <a:rPr kumimoji="0" lang="en-ZA" sz="3200" b="1" i="0" u="none" strike="noStrike" kern="1200" cap="none" spc="-77" normalizeH="0" baseline="0" noProof="0" dirty="0">
                <a:ln>
                  <a:noFill/>
                </a:ln>
                <a:solidFill>
                  <a:srgbClr val="FFFFFF"/>
                </a:solidFill>
                <a:effectLst/>
                <a:uLnTx/>
                <a:uFillTx/>
                <a:latin typeface="Arial"/>
                <a:ea typeface="+mn-ea"/>
                <a:cs typeface="Arial" panose="020B0604020202020204" pitchFamily="34" charset="0"/>
              </a:rPr>
              <a:t>: Priorities</a:t>
            </a:r>
          </a:p>
          <a:p>
            <a:pPr marL="10860" marR="0" lvl="0" indent="0" algn="l" defTabSz="914400" rtl="0" eaLnBrk="1" fontAlgn="auto" latinLnBrk="0" hangingPunct="1">
              <a:lnSpc>
                <a:spcPct val="100000"/>
              </a:lnSpc>
              <a:spcBef>
                <a:spcPts val="0"/>
              </a:spcBef>
              <a:spcAft>
                <a:spcPts val="0"/>
              </a:spcAft>
              <a:buClrTx/>
              <a:buSzTx/>
              <a:buFontTx/>
              <a:buNone/>
              <a:tabLst/>
              <a:defRPr/>
            </a:pPr>
            <a:endParaRPr kumimoji="0" sz="32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a:p>
            <a:pPr marL="890501" marR="0"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kumimoji="0" lang="en-ZA"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Repair reported leaks quickly</a:t>
            </a:r>
            <a:endParaRPr kumimoji="0"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a:p>
            <a:pPr marL="890501" marR="4344"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kumimoji="0" lang="en-ZA"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Reduce  pressure (pressure creates leakage)</a:t>
            </a:r>
          </a:p>
          <a:p>
            <a:pPr marL="890501" marR="4344"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kumimoji="0" lang="en-ZA"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Use Tariffs to curtail demand in emergencies</a:t>
            </a:r>
          </a:p>
          <a:p>
            <a:pPr marL="890501" marR="4344"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kumimoji="0" lang="en-ZA"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Change behaviour on water use</a:t>
            </a:r>
          </a:p>
          <a:p>
            <a:pPr marL="890501" marR="4344"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kumimoji="0" lang="en-ZA"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rPr>
              <a:t>Do not introduce intermittent supply</a:t>
            </a:r>
          </a:p>
          <a:p>
            <a:pPr marL="890501" marR="4344" lvl="0" indent="-488690" algn="l" defTabSz="914400" rtl="0" eaLnBrk="1" fontAlgn="auto" latinLnBrk="0" hangingPunct="1">
              <a:lnSpc>
                <a:spcPct val="150000"/>
              </a:lnSpc>
              <a:spcBef>
                <a:spcPts val="714"/>
              </a:spcBef>
              <a:spcAft>
                <a:spcPts val="0"/>
              </a:spcAft>
              <a:buClrTx/>
              <a:buSzTx/>
              <a:buFont typeface="Arial" pitchFamily="34" charset="0"/>
              <a:buChar char="•"/>
              <a:tabLst/>
              <a:defRPr/>
            </a:pPr>
            <a:r>
              <a:rPr lang="en-ZA" sz="2800" dirty="0">
                <a:solidFill>
                  <a:srgbClr val="FFFFFF"/>
                </a:solidFill>
                <a:latin typeface="Arial"/>
                <a:cs typeface="Arial" panose="020B0604020202020204" pitchFamily="34" charset="0"/>
              </a:rPr>
              <a:t>Consider leakage as cheapest new resource</a:t>
            </a:r>
            <a:endParaRPr kumimoji="0" sz="2800" b="0" i="0" u="none" strike="noStrike" kern="1200" cap="none" spc="0" normalizeH="0" baseline="0" noProof="0" dirty="0">
              <a:ln>
                <a:noFill/>
              </a:ln>
              <a:solidFill>
                <a:srgbClr val="FFFFFF"/>
              </a:solidFill>
              <a:effectLst/>
              <a:uLnTx/>
              <a:uFillTx/>
              <a:latin typeface="Arial"/>
              <a:ea typeface="+mn-ea"/>
              <a:cs typeface="Arial" panose="020B0604020202020204" pitchFamily="34" charset="0"/>
            </a:endParaRPr>
          </a:p>
        </p:txBody>
      </p:sp>
    </p:spTree>
    <p:extLst>
      <p:ext uri="{BB962C8B-B14F-4D97-AF65-F5344CB8AC3E}">
        <p14:creationId xmlns:p14="http://schemas.microsoft.com/office/powerpoint/2010/main" val="2406749504"/>
      </p:ext>
    </p:extLst>
  </p:cSld>
  <p:clrMapOvr>
    <a:masterClrMapping/>
  </p:clrMapOvr>
  <p:transition spd="slow">
    <p:pull dir="rd"/>
  </p:transition>
</p:sld>
</file>

<file path=ppt/slides/slide1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END</a:t>
            </a:r>
            <a:endParaRPr lang="en-ZA" dirty="0"/>
          </a:p>
        </p:txBody>
      </p:sp>
    </p:spTree>
    <p:extLst>
      <p:ext uri="{BB962C8B-B14F-4D97-AF65-F5344CB8AC3E}">
        <p14:creationId xmlns:p14="http://schemas.microsoft.com/office/powerpoint/2010/main" val="17199979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41B65-5F4D-48B4-AC7F-352F4C756D13}"/>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CC8B4DF0-BF56-4744-9086-C2FDDDA45BE2}"/>
              </a:ext>
            </a:extLst>
          </p:cNvPr>
          <p:cNvSpPr>
            <a:spLocks noGrp="1"/>
          </p:cNvSpPr>
          <p:nvPr>
            <p:ph idx="1"/>
          </p:nvPr>
        </p:nvSpPr>
        <p:spPr/>
        <p:txBody>
          <a:bodyPr/>
          <a:lstStyle/>
          <a:p>
            <a:endParaRPr lang="en-ZA"/>
          </a:p>
        </p:txBody>
      </p:sp>
      <p:pic>
        <p:nvPicPr>
          <p:cNvPr id="4" name="Picture 3">
            <a:extLst>
              <a:ext uri="{FF2B5EF4-FFF2-40B4-BE49-F238E27FC236}">
                <a16:creationId xmlns:a16="http://schemas.microsoft.com/office/drawing/2014/main" id="{7BF7F7DC-E0E5-4F78-B0EE-15BE8DB9B80A}"/>
              </a:ext>
            </a:extLst>
          </p:cNvPr>
          <p:cNvPicPr>
            <a:picLocks noChangeAspect="1"/>
          </p:cNvPicPr>
          <p:nvPr/>
        </p:nvPicPr>
        <p:blipFill>
          <a:blip r:embed="rId2"/>
          <a:stretch>
            <a:fillRect/>
          </a:stretch>
        </p:blipFill>
        <p:spPr>
          <a:xfrm>
            <a:off x="0" y="1030169"/>
            <a:ext cx="9144000" cy="4797663"/>
          </a:xfrm>
          <a:prstGeom prst="rect">
            <a:avLst/>
          </a:prstGeom>
        </p:spPr>
      </p:pic>
    </p:spTree>
    <p:extLst>
      <p:ext uri="{BB962C8B-B14F-4D97-AF65-F5344CB8AC3E}">
        <p14:creationId xmlns:p14="http://schemas.microsoft.com/office/powerpoint/2010/main" val="2058890339"/>
      </p:ext>
    </p:extLst>
  </p:cSld>
  <p:clrMapOvr>
    <a:masterClrMapping/>
  </p:clrMapOvr>
  <p:transition spd="slow">
    <p:pull dir="rd"/>
  </p:transition>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Slide Number Placeholder 5">
            <a:extLst>
              <a:ext uri="{FF2B5EF4-FFF2-40B4-BE49-F238E27FC236}">
                <a16:creationId xmlns:a16="http://schemas.microsoft.com/office/drawing/2014/main" id="{EC889DFE-AC53-4921-A9CB-C4C0662D32C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a:spcBef>
                <a:spcPct val="0"/>
              </a:spcBef>
              <a:buClrTx/>
              <a:buSzTx/>
              <a:buFontTx/>
              <a:buNone/>
            </a:pPr>
            <a:fld id="{BC4BCD92-D3EB-47A8-913E-2710E5B43DDA}" type="slidenum">
              <a:rPr lang="en-US" altLang="en-US" sz="1400">
                <a:latin typeface="Times New Roman" panose="02020603050405020304" pitchFamily="18" charset="0"/>
              </a:rPr>
              <a:pPr>
                <a:spcBef>
                  <a:spcPct val="0"/>
                </a:spcBef>
                <a:buClrTx/>
                <a:buSzTx/>
                <a:buFontTx/>
                <a:buNone/>
              </a:pPr>
              <a:t>17</a:t>
            </a:fld>
            <a:endParaRPr lang="en-US" altLang="en-US" sz="1400">
              <a:latin typeface="Times New Roman" panose="02020603050405020304" pitchFamily="18" charset="0"/>
            </a:endParaRPr>
          </a:p>
        </p:txBody>
      </p:sp>
      <p:pic>
        <p:nvPicPr>
          <p:cNvPr id="6147" name="Picture 16">
            <a:extLst>
              <a:ext uri="{FF2B5EF4-FFF2-40B4-BE49-F238E27FC236}">
                <a16:creationId xmlns:a16="http://schemas.microsoft.com/office/drawing/2014/main" id="{5E725524-C8FB-4729-8745-3174009606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8" y="1095375"/>
            <a:ext cx="8850312" cy="571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16450" name="Rectangle 2">
            <a:extLst>
              <a:ext uri="{FF2B5EF4-FFF2-40B4-BE49-F238E27FC236}">
                <a16:creationId xmlns:a16="http://schemas.microsoft.com/office/drawing/2014/main" id="{2C992227-70F4-4592-8CE2-D3BF2FEE7922}"/>
              </a:ext>
            </a:extLst>
          </p:cNvPr>
          <p:cNvSpPr>
            <a:spLocks noGrp="1" noChangeArrowheads="1"/>
          </p:cNvSpPr>
          <p:nvPr>
            <p:ph type="title"/>
          </p:nvPr>
        </p:nvSpPr>
        <p:spPr>
          <a:xfrm>
            <a:off x="685800" y="117475"/>
            <a:ext cx="7772400" cy="719138"/>
          </a:xfrm>
        </p:spPr>
        <p:txBody>
          <a:bodyPr/>
          <a:lstStyle/>
          <a:p>
            <a:pPr>
              <a:defRPr/>
            </a:pPr>
            <a:r>
              <a:rPr lang="en-US" sz="2800" b="1">
                <a:latin typeface="Comic Sans MS" pitchFamily="66" charset="0"/>
              </a:rPr>
              <a:t>1: Typical flow and pressure logging</a:t>
            </a:r>
          </a:p>
        </p:txBody>
      </p:sp>
      <p:grpSp>
        <p:nvGrpSpPr>
          <p:cNvPr id="6149" name="Group 18">
            <a:extLst>
              <a:ext uri="{FF2B5EF4-FFF2-40B4-BE49-F238E27FC236}">
                <a16:creationId xmlns:a16="http://schemas.microsoft.com/office/drawing/2014/main" id="{D6E20387-1D80-40B8-82EE-A8AA4F9F90D0}"/>
              </a:ext>
            </a:extLst>
          </p:cNvPr>
          <p:cNvGrpSpPr>
            <a:grpSpLocks/>
          </p:cNvGrpSpPr>
          <p:nvPr/>
        </p:nvGrpSpPr>
        <p:grpSpPr bwMode="auto">
          <a:xfrm>
            <a:off x="5867400" y="5661025"/>
            <a:ext cx="2160588" cy="561975"/>
            <a:chOff x="703" y="3530"/>
            <a:chExt cx="1361" cy="354"/>
          </a:xfrm>
        </p:grpSpPr>
        <p:sp>
          <p:nvSpPr>
            <p:cNvPr id="6150" name="Text Box 8">
              <a:extLst>
                <a:ext uri="{FF2B5EF4-FFF2-40B4-BE49-F238E27FC236}">
                  <a16:creationId xmlns:a16="http://schemas.microsoft.com/office/drawing/2014/main" id="{24BFCAE6-A6E8-4763-833A-15AFF21C9BD2}"/>
                </a:ext>
              </a:extLst>
            </p:cNvPr>
            <p:cNvSpPr txBox="1">
              <a:spLocks noChangeArrowheads="1"/>
            </p:cNvSpPr>
            <p:nvPr/>
          </p:nvSpPr>
          <p:spPr bwMode="auto">
            <a:xfrm>
              <a:off x="703" y="3530"/>
              <a:ext cx="1361" cy="354"/>
            </a:xfrm>
            <a:prstGeom prst="rect">
              <a:avLst/>
            </a:prstGeom>
            <a:solidFill>
              <a:srgbClr val="FFFF99"/>
            </a:solidFill>
            <a:ln w="12700">
              <a:solidFill>
                <a:schemeClr val="bg2"/>
              </a:solidFill>
              <a:miter lim="800000"/>
              <a:headEnd/>
              <a:tailEnd/>
            </a:ln>
          </p:spPr>
          <p:txBody>
            <a:bodyPr>
              <a:spAutoFit/>
            </a:bodyPr>
            <a:lstStyle>
              <a:lvl1pPr>
                <a:spcBef>
                  <a:spcPct val="20000"/>
                </a:spcBef>
                <a:buClr>
                  <a:schemeClr val="accent2"/>
                </a:buClr>
                <a:buSzPct val="75000"/>
                <a:buFont typeface="Monotype Sorts" pitchFamily="2" charset="2"/>
                <a:buChar char="l"/>
                <a:defRPr sz="3200">
                  <a:solidFill>
                    <a:schemeClr val="tx1"/>
                  </a:solidFill>
                  <a:latin typeface="Arial" panose="020B0604020202020204" pitchFamily="34" charset="0"/>
                </a:defRPr>
              </a:lvl1pPr>
              <a:lvl2pPr marL="742950" indent="-285750">
                <a:spcBef>
                  <a:spcPct val="20000"/>
                </a:spcBef>
                <a:buClr>
                  <a:schemeClr val="tx1"/>
                </a:buClr>
                <a:buSzPct val="100000"/>
                <a:buChar char="–"/>
                <a:defRPr sz="2800">
                  <a:solidFill>
                    <a:schemeClr val="tx1"/>
                  </a:solidFill>
                  <a:latin typeface="Arial" panose="020B0604020202020204" pitchFamily="34" charset="0"/>
                </a:defRPr>
              </a:lvl2pPr>
              <a:lvl3pPr marL="1143000" indent="-228600">
                <a:spcBef>
                  <a:spcPct val="20000"/>
                </a:spcBef>
                <a:buClr>
                  <a:schemeClr val="accent1"/>
                </a:buClr>
                <a:buSzPct val="65000"/>
                <a:buFont typeface="Monotype Sorts" pitchFamily="2" charset="2"/>
                <a:buChar char="l"/>
                <a:defRPr sz="2400">
                  <a:solidFill>
                    <a:schemeClr val="tx1"/>
                  </a:solidFill>
                  <a:latin typeface="Arial" panose="020B0604020202020204" pitchFamily="34" charset="0"/>
                </a:defRPr>
              </a:lvl3pPr>
              <a:lvl4pPr marL="1600200" indent="-228600">
                <a:spcBef>
                  <a:spcPct val="20000"/>
                </a:spcBef>
                <a:buClr>
                  <a:schemeClr val="tx1"/>
                </a:buClr>
                <a:buSzPct val="100000"/>
                <a:buChar char="–"/>
                <a:defRPr sz="2000">
                  <a:solidFill>
                    <a:schemeClr val="tx1"/>
                  </a:solidFill>
                  <a:latin typeface="Arial" panose="020B0604020202020204" pitchFamily="34" charset="0"/>
                </a:defRPr>
              </a:lvl4pPr>
              <a:lvl5pPr marL="2057400" indent="-228600">
                <a:spcBef>
                  <a:spcPct val="20000"/>
                </a:spcBef>
                <a:buClr>
                  <a:schemeClr val="accent1"/>
                </a:buClr>
                <a:buSzPct val="10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100000"/>
                <a:buChar char="•"/>
                <a:defRPr sz="2000">
                  <a:solidFill>
                    <a:schemeClr val="tx1"/>
                  </a:solidFill>
                  <a:latin typeface="Arial" panose="020B0604020202020204" pitchFamily="34" charset="0"/>
                </a:defRPr>
              </a:lvl9pPr>
            </a:lstStyle>
            <a:p>
              <a:pPr>
                <a:spcBef>
                  <a:spcPct val="50000"/>
                </a:spcBef>
                <a:buClrTx/>
                <a:buSzTx/>
                <a:buFontTx/>
                <a:buNone/>
              </a:pPr>
              <a:r>
                <a:rPr lang="en-US" altLang="en-US" sz="1200" b="1">
                  <a:solidFill>
                    <a:schemeClr val="bg2"/>
                  </a:solidFill>
                </a:rPr>
                <a:t>Flow</a:t>
              </a:r>
            </a:p>
            <a:p>
              <a:pPr>
                <a:spcBef>
                  <a:spcPct val="50000"/>
                </a:spcBef>
                <a:buClrTx/>
                <a:buSzTx/>
                <a:buFontTx/>
                <a:buNone/>
              </a:pPr>
              <a:r>
                <a:rPr lang="en-US" altLang="en-US" sz="1200" b="1">
                  <a:solidFill>
                    <a:schemeClr val="bg2"/>
                  </a:solidFill>
                </a:rPr>
                <a:t>Pressure</a:t>
              </a:r>
            </a:p>
          </p:txBody>
        </p:sp>
        <p:sp>
          <p:nvSpPr>
            <p:cNvPr id="6151" name="Line 9">
              <a:extLst>
                <a:ext uri="{FF2B5EF4-FFF2-40B4-BE49-F238E27FC236}">
                  <a16:creationId xmlns:a16="http://schemas.microsoft.com/office/drawing/2014/main" id="{802630FB-8687-455C-BEE1-7B0330999D09}"/>
                </a:ext>
              </a:extLst>
            </p:cNvPr>
            <p:cNvSpPr>
              <a:spLocks noChangeShapeType="1"/>
            </p:cNvSpPr>
            <p:nvPr/>
          </p:nvSpPr>
          <p:spPr bwMode="auto">
            <a:xfrm>
              <a:off x="1247" y="3621"/>
              <a:ext cx="771"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152" name="Line 10">
              <a:extLst>
                <a:ext uri="{FF2B5EF4-FFF2-40B4-BE49-F238E27FC236}">
                  <a16:creationId xmlns:a16="http://schemas.microsoft.com/office/drawing/2014/main" id="{4EC74B75-D288-466B-ABAC-3CE51CDD6460}"/>
                </a:ext>
              </a:extLst>
            </p:cNvPr>
            <p:cNvSpPr>
              <a:spLocks noChangeShapeType="1"/>
            </p:cNvSpPr>
            <p:nvPr/>
          </p:nvSpPr>
          <p:spPr bwMode="auto">
            <a:xfrm>
              <a:off x="1247" y="3802"/>
              <a:ext cx="771" cy="0"/>
            </a:xfrm>
            <a:prstGeom prst="line">
              <a:avLst/>
            </a:prstGeom>
            <a:noFill/>
            <a:ln w="28575">
              <a:solidFill>
                <a:schemeClr val="hlink"/>
              </a:solidFill>
              <a:round/>
              <a:headEnd/>
              <a:tailEnd/>
            </a:ln>
            <a:extLst>
              <a:ext uri="{909E8E84-426E-40DD-AFC4-6F175D3DCCD1}">
                <a14:hiddenFill xmlns:a14="http://schemas.microsoft.com/office/drawing/2010/main">
                  <a:noFill/>
                </a14:hiddenFill>
              </a:ext>
            </a:extLst>
          </p:spPr>
          <p:txBody>
            <a:bodyPr/>
            <a:lstStyle/>
            <a:p>
              <a:endParaRPr lang="en-GB"/>
            </a:p>
          </p:txBody>
        </p:sp>
      </p:grpSp>
    </p:spTree>
  </p:cSld>
  <p:clrMapOvr>
    <a:masterClrMapping/>
  </p:clrMapOvr>
  <p:transition>
    <p:pull dir="rd"/>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E6DB8-7E38-4F95-99D0-3545FFAE6A13}"/>
              </a:ext>
            </a:extLst>
          </p:cNvPr>
          <p:cNvSpPr>
            <a:spLocks noGrp="1"/>
          </p:cNvSpPr>
          <p:nvPr>
            <p:ph type="title"/>
          </p:nvPr>
        </p:nvSpPr>
        <p:spPr/>
        <p:txBody>
          <a:bodyPr/>
          <a:lstStyle/>
          <a:p>
            <a:endParaRPr lang="en-GB"/>
          </a:p>
        </p:txBody>
      </p:sp>
      <p:grpSp>
        <p:nvGrpSpPr>
          <p:cNvPr id="24" name="Group 23">
            <a:extLst>
              <a:ext uri="{FF2B5EF4-FFF2-40B4-BE49-F238E27FC236}">
                <a16:creationId xmlns:a16="http://schemas.microsoft.com/office/drawing/2014/main" id="{6A0045AA-C2F8-406F-B15A-5F9381470C0C}"/>
              </a:ext>
            </a:extLst>
          </p:cNvPr>
          <p:cNvGrpSpPr/>
          <p:nvPr/>
        </p:nvGrpSpPr>
        <p:grpSpPr>
          <a:xfrm>
            <a:off x="-36512" y="2492896"/>
            <a:ext cx="9144000" cy="3670169"/>
            <a:chOff x="-36512" y="2492896"/>
            <a:chExt cx="9144000" cy="3670169"/>
          </a:xfrm>
        </p:grpSpPr>
        <p:grpSp>
          <p:nvGrpSpPr>
            <p:cNvPr id="5" name="Group 4">
              <a:extLst>
                <a:ext uri="{FF2B5EF4-FFF2-40B4-BE49-F238E27FC236}">
                  <a16:creationId xmlns:a16="http://schemas.microsoft.com/office/drawing/2014/main" id="{C9E704F6-573B-48F1-B0C9-B8BFFA4E173B}"/>
                </a:ext>
              </a:extLst>
            </p:cNvPr>
            <p:cNvGrpSpPr/>
            <p:nvPr/>
          </p:nvGrpSpPr>
          <p:grpSpPr>
            <a:xfrm>
              <a:off x="-36512" y="2492896"/>
              <a:ext cx="9144000" cy="3670169"/>
              <a:chOff x="0" y="908720"/>
              <a:chExt cx="9144000" cy="3670169"/>
            </a:xfrm>
          </p:grpSpPr>
          <p:pic>
            <p:nvPicPr>
              <p:cNvPr id="3" name="Picture 2">
                <a:extLst>
                  <a:ext uri="{FF2B5EF4-FFF2-40B4-BE49-F238E27FC236}">
                    <a16:creationId xmlns:a16="http://schemas.microsoft.com/office/drawing/2014/main" id="{53A8BF68-27CA-43C1-9EB2-45862E79E0BD}"/>
                  </a:ext>
                </a:extLst>
              </p:cNvPr>
              <p:cNvPicPr>
                <a:picLocks noChangeAspect="1"/>
              </p:cNvPicPr>
              <p:nvPr/>
            </p:nvPicPr>
            <p:blipFill>
              <a:blip r:embed="rId2"/>
              <a:stretch>
                <a:fillRect/>
              </a:stretch>
            </p:blipFill>
            <p:spPr>
              <a:xfrm>
                <a:off x="0" y="908720"/>
                <a:ext cx="9144000" cy="3670169"/>
              </a:xfrm>
              <a:prstGeom prst="rect">
                <a:avLst/>
              </a:prstGeom>
            </p:spPr>
          </p:pic>
          <p:sp>
            <p:nvSpPr>
              <p:cNvPr id="4" name="Rectangle 3">
                <a:extLst>
                  <a:ext uri="{FF2B5EF4-FFF2-40B4-BE49-F238E27FC236}">
                    <a16:creationId xmlns:a16="http://schemas.microsoft.com/office/drawing/2014/main" id="{C4BA5C30-8336-45D4-942C-BA4EE4779AB0}"/>
                  </a:ext>
                </a:extLst>
              </p:cNvPr>
              <p:cNvSpPr/>
              <p:nvPr/>
            </p:nvSpPr>
            <p:spPr bwMode="auto">
              <a:xfrm>
                <a:off x="395536" y="1628800"/>
                <a:ext cx="8069014" cy="288032"/>
              </a:xfrm>
              <a:prstGeom prst="rect">
                <a:avLst/>
              </a:prstGeom>
              <a:solidFill>
                <a:srgbClr val="FFFF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marL="342900" marR="0" indent="-342900" algn="l" defTabSz="914400" rtl="0" eaLnBrk="0" fontAlgn="base" latinLnBrk="0" hangingPunct="0">
                  <a:lnSpc>
                    <a:spcPct val="100000"/>
                  </a:lnSpc>
                  <a:spcBef>
                    <a:spcPct val="20000"/>
                  </a:spcBef>
                  <a:spcAft>
                    <a:spcPct val="0"/>
                  </a:spcAft>
                  <a:buClr>
                    <a:schemeClr val="folHlink"/>
                  </a:buClr>
                  <a:buSzTx/>
                  <a:buFontTx/>
                  <a:buChar char="•"/>
                  <a:tabLst/>
                </a:pPr>
                <a:endParaRPr kumimoji="1" lang="en-GB" sz="3200" b="1" i="0" u="none" strike="noStrike" cap="none" normalizeH="0" baseline="0">
                  <a:ln>
                    <a:noFill/>
                  </a:ln>
                  <a:solidFill>
                    <a:schemeClr val="tx1"/>
                  </a:solidFill>
                  <a:effectLst>
                    <a:outerShdw blurRad="38100" dist="38100" dir="2700000" algn="tl">
                      <a:srgbClr val="000000">
                        <a:alpha val="43137"/>
                      </a:srgbClr>
                    </a:outerShdw>
                  </a:effectLst>
                  <a:latin typeface="Arial" charset="0"/>
                </a:endParaRPr>
              </a:p>
            </p:txBody>
          </p:sp>
        </p:grpSp>
        <p:cxnSp>
          <p:nvCxnSpPr>
            <p:cNvPr id="7" name="Straight Connector 6">
              <a:extLst>
                <a:ext uri="{FF2B5EF4-FFF2-40B4-BE49-F238E27FC236}">
                  <a16:creationId xmlns:a16="http://schemas.microsoft.com/office/drawing/2014/main" id="{FC359A76-B8BF-4BE9-B90B-B17A8721CB34}"/>
                </a:ext>
              </a:extLst>
            </p:cNvPr>
            <p:cNvCxnSpPr/>
            <p:nvPr/>
          </p:nvCxnSpPr>
          <p:spPr bwMode="auto">
            <a:xfrm flipH="1">
              <a:off x="1009650" y="3573016"/>
              <a:ext cx="33958" cy="33784"/>
            </a:xfrm>
            <a:prstGeom prst="line">
              <a:avLst/>
            </a:prstGeom>
            <a:solidFill>
              <a:srgbClr val="FFFF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Connector 8">
              <a:extLst>
                <a:ext uri="{FF2B5EF4-FFF2-40B4-BE49-F238E27FC236}">
                  <a16:creationId xmlns:a16="http://schemas.microsoft.com/office/drawing/2014/main" id="{6FC185BD-A8B1-4441-AE40-A78C2457DDFF}"/>
                </a:ext>
              </a:extLst>
            </p:cNvPr>
            <p:cNvCxnSpPr/>
            <p:nvPr/>
          </p:nvCxnSpPr>
          <p:spPr bwMode="auto">
            <a:xfrm>
              <a:off x="1009650" y="3606800"/>
              <a:ext cx="0" cy="1910432"/>
            </a:xfrm>
            <a:prstGeom prst="line">
              <a:avLst/>
            </a:prstGeom>
            <a:solidFill>
              <a:srgbClr val="FFFF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 name="Straight Connector 10">
              <a:extLst>
                <a:ext uri="{FF2B5EF4-FFF2-40B4-BE49-F238E27FC236}">
                  <a16:creationId xmlns:a16="http://schemas.microsoft.com/office/drawing/2014/main" id="{7F4F8FDF-E790-4C44-AE67-B42A841A8408}"/>
                </a:ext>
              </a:extLst>
            </p:cNvPr>
            <p:cNvCxnSpPr/>
            <p:nvPr/>
          </p:nvCxnSpPr>
          <p:spPr bwMode="auto">
            <a:xfrm flipH="1" flipV="1">
              <a:off x="1003300" y="3600450"/>
              <a:ext cx="6350" cy="6350"/>
            </a:xfrm>
            <a:prstGeom prst="line">
              <a:avLst/>
            </a:prstGeom>
            <a:solidFill>
              <a:srgbClr val="FFFF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3" name="Straight Connector 12">
              <a:extLst>
                <a:ext uri="{FF2B5EF4-FFF2-40B4-BE49-F238E27FC236}">
                  <a16:creationId xmlns:a16="http://schemas.microsoft.com/office/drawing/2014/main" id="{A2A5C3C6-12D5-4173-94A7-2788315DB0EA}"/>
                </a:ext>
              </a:extLst>
            </p:cNvPr>
            <p:cNvCxnSpPr/>
            <p:nvPr/>
          </p:nvCxnSpPr>
          <p:spPr bwMode="auto">
            <a:xfrm flipH="1" flipV="1">
              <a:off x="1028878" y="3589908"/>
              <a:ext cx="6350" cy="1916782"/>
            </a:xfrm>
            <a:prstGeom prst="line">
              <a:avLst/>
            </a:prstGeom>
            <a:solidFill>
              <a:srgbClr val="FFFFFF"/>
            </a:solidFill>
            <a:ln w="9525" cap="flat" cmpd="sng" algn="ctr">
              <a:solidFill>
                <a:schemeClr val="bg2"/>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6" name="Straight Connector 15">
              <a:extLst>
                <a:ext uri="{FF2B5EF4-FFF2-40B4-BE49-F238E27FC236}">
                  <a16:creationId xmlns:a16="http://schemas.microsoft.com/office/drawing/2014/main" id="{BC91B94B-0F66-46E2-814B-807B8EC4A13F}"/>
                </a:ext>
              </a:extLst>
            </p:cNvPr>
            <p:cNvCxnSpPr/>
            <p:nvPr/>
          </p:nvCxnSpPr>
          <p:spPr bwMode="auto">
            <a:xfrm flipH="1" flipV="1">
              <a:off x="1854924" y="3589908"/>
              <a:ext cx="6350" cy="1916782"/>
            </a:xfrm>
            <a:prstGeom prst="line">
              <a:avLst/>
            </a:prstGeom>
            <a:solidFill>
              <a:srgbClr val="FFFFFF"/>
            </a:solidFill>
            <a:ln w="9525" cap="flat" cmpd="sng" algn="ctr">
              <a:solidFill>
                <a:schemeClr val="bg2"/>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7" name="Straight Connector 16">
              <a:extLst>
                <a:ext uri="{FF2B5EF4-FFF2-40B4-BE49-F238E27FC236}">
                  <a16:creationId xmlns:a16="http://schemas.microsoft.com/office/drawing/2014/main" id="{17D56DEB-14AC-49B3-B436-A3AA06910D86}"/>
                </a:ext>
              </a:extLst>
            </p:cNvPr>
            <p:cNvCxnSpPr/>
            <p:nvPr/>
          </p:nvCxnSpPr>
          <p:spPr bwMode="auto">
            <a:xfrm flipH="1" flipV="1">
              <a:off x="2706544" y="3589908"/>
              <a:ext cx="6350" cy="1916782"/>
            </a:xfrm>
            <a:prstGeom prst="line">
              <a:avLst/>
            </a:prstGeom>
            <a:solidFill>
              <a:srgbClr val="FFFFFF"/>
            </a:solidFill>
            <a:ln w="9525" cap="flat" cmpd="sng" algn="ctr">
              <a:solidFill>
                <a:schemeClr val="bg2"/>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8" name="Straight Connector 17">
              <a:extLst>
                <a:ext uri="{FF2B5EF4-FFF2-40B4-BE49-F238E27FC236}">
                  <a16:creationId xmlns:a16="http://schemas.microsoft.com/office/drawing/2014/main" id="{2817DCD9-767F-4019-8FCD-345A10BD8123}"/>
                </a:ext>
              </a:extLst>
            </p:cNvPr>
            <p:cNvCxnSpPr/>
            <p:nvPr/>
          </p:nvCxnSpPr>
          <p:spPr bwMode="auto">
            <a:xfrm flipH="1" flipV="1">
              <a:off x="3558164" y="3589908"/>
              <a:ext cx="6350" cy="1916782"/>
            </a:xfrm>
            <a:prstGeom prst="line">
              <a:avLst/>
            </a:prstGeom>
            <a:solidFill>
              <a:srgbClr val="FFFFFF"/>
            </a:solidFill>
            <a:ln w="9525" cap="flat" cmpd="sng" algn="ctr">
              <a:solidFill>
                <a:schemeClr val="bg2"/>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9" name="Straight Connector 18">
              <a:extLst>
                <a:ext uri="{FF2B5EF4-FFF2-40B4-BE49-F238E27FC236}">
                  <a16:creationId xmlns:a16="http://schemas.microsoft.com/office/drawing/2014/main" id="{64C4612D-A6E9-4312-898E-1CF8A9C7B8A9}"/>
                </a:ext>
              </a:extLst>
            </p:cNvPr>
            <p:cNvCxnSpPr/>
            <p:nvPr/>
          </p:nvCxnSpPr>
          <p:spPr bwMode="auto">
            <a:xfrm flipH="1" flipV="1">
              <a:off x="4384206" y="3589908"/>
              <a:ext cx="6350" cy="1916782"/>
            </a:xfrm>
            <a:prstGeom prst="line">
              <a:avLst/>
            </a:prstGeom>
            <a:solidFill>
              <a:srgbClr val="FFFFFF"/>
            </a:solidFill>
            <a:ln w="9525" cap="flat" cmpd="sng" algn="ctr">
              <a:solidFill>
                <a:schemeClr val="bg2"/>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 name="Straight Connector 19">
              <a:extLst>
                <a:ext uri="{FF2B5EF4-FFF2-40B4-BE49-F238E27FC236}">
                  <a16:creationId xmlns:a16="http://schemas.microsoft.com/office/drawing/2014/main" id="{A7214DA0-8ED6-4771-9A46-75D8C2AD580B}"/>
                </a:ext>
              </a:extLst>
            </p:cNvPr>
            <p:cNvCxnSpPr/>
            <p:nvPr/>
          </p:nvCxnSpPr>
          <p:spPr bwMode="auto">
            <a:xfrm flipH="1" flipV="1">
              <a:off x="5223126" y="3589908"/>
              <a:ext cx="6350" cy="1916782"/>
            </a:xfrm>
            <a:prstGeom prst="line">
              <a:avLst/>
            </a:prstGeom>
            <a:solidFill>
              <a:srgbClr val="FFFFFF"/>
            </a:solidFill>
            <a:ln w="9525" cap="flat" cmpd="sng" algn="ctr">
              <a:solidFill>
                <a:schemeClr val="bg2"/>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1" name="Straight Connector 20">
              <a:extLst>
                <a:ext uri="{FF2B5EF4-FFF2-40B4-BE49-F238E27FC236}">
                  <a16:creationId xmlns:a16="http://schemas.microsoft.com/office/drawing/2014/main" id="{00BCCF74-6DDF-48D3-A49D-F348C374C805}"/>
                </a:ext>
              </a:extLst>
            </p:cNvPr>
            <p:cNvCxnSpPr/>
            <p:nvPr/>
          </p:nvCxnSpPr>
          <p:spPr bwMode="auto">
            <a:xfrm flipH="1" flipV="1">
              <a:off x="6053488" y="3589908"/>
              <a:ext cx="6350" cy="1916782"/>
            </a:xfrm>
            <a:prstGeom prst="line">
              <a:avLst/>
            </a:prstGeom>
            <a:solidFill>
              <a:srgbClr val="FFFFFF"/>
            </a:solidFill>
            <a:ln w="9525" cap="flat" cmpd="sng" algn="ctr">
              <a:solidFill>
                <a:schemeClr val="bg2"/>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2" name="Straight Connector 21">
              <a:extLst>
                <a:ext uri="{FF2B5EF4-FFF2-40B4-BE49-F238E27FC236}">
                  <a16:creationId xmlns:a16="http://schemas.microsoft.com/office/drawing/2014/main" id="{BCA7D285-2409-4D13-A767-22608DD04F69}"/>
                </a:ext>
              </a:extLst>
            </p:cNvPr>
            <p:cNvCxnSpPr/>
            <p:nvPr/>
          </p:nvCxnSpPr>
          <p:spPr bwMode="auto">
            <a:xfrm flipH="1" flipV="1">
              <a:off x="6905332" y="3589908"/>
              <a:ext cx="6350" cy="1916782"/>
            </a:xfrm>
            <a:prstGeom prst="line">
              <a:avLst/>
            </a:prstGeom>
            <a:solidFill>
              <a:srgbClr val="FFFFFF"/>
            </a:solidFill>
            <a:ln w="9525" cap="flat" cmpd="sng" algn="ctr">
              <a:solidFill>
                <a:schemeClr val="bg2"/>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3" name="Straight Connector 22">
              <a:extLst>
                <a:ext uri="{FF2B5EF4-FFF2-40B4-BE49-F238E27FC236}">
                  <a16:creationId xmlns:a16="http://schemas.microsoft.com/office/drawing/2014/main" id="{EBA38661-2D31-4B87-B4B4-F0A48E70C21F}"/>
                </a:ext>
              </a:extLst>
            </p:cNvPr>
            <p:cNvCxnSpPr/>
            <p:nvPr/>
          </p:nvCxnSpPr>
          <p:spPr bwMode="auto">
            <a:xfrm flipH="1" flipV="1">
              <a:off x="7729344" y="3589908"/>
              <a:ext cx="6350" cy="1916782"/>
            </a:xfrm>
            <a:prstGeom prst="line">
              <a:avLst/>
            </a:prstGeom>
            <a:solidFill>
              <a:srgbClr val="FFFFFF"/>
            </a:solidFill>
            <a:ln w="9525" cap="flat" cmpd="sng" algn="ctr">
              <a:solidFill>
                <a:schemeClr val="bg2"/>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grpSp>
    </p:spTree>
    <p:extLst>
      <p:ext uri="{BB962C8B-B14F-4D97-AF65-F5344CB8AC3E}">
        <p14:creationId xmlns:p14="http://schemas.microsoft.com/office/powerpoint/2010/main" val="3526874269"/>
      </p:ext>
    </p:extLst>
  </p:cSld>
  <p:clrMapOvr>
    <a:masterClrMapping/>
  </p:clrMapOvr>
  <p:transition spd="slow">
    <p:pull dir="rd"/>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E6DB8-7E38-4F95-99D0-3545FFAE6A13}"/>
              </a:ext>
            </a:extLst>
          </p:cNvPr>
          <p:cNvSpPr>
            <a:spLocks noGrp="1"/>
          </p:cNvSpPr>
          <p:nvPr>
            <p:ph type="title"/>
          </p:nvPr>
        </p:nvSpPr>
        <p:spPr/>
        <p:txBody>
          <a:bodyPr/>
          <a:lstStyle/>
          <a:p>
            <a:endParaRPr lang="en-GB"/>
          </a:p>
        </p:txBody>
      </p:sp>
      <p:pic>
        <p:nvPicPr>
          <p:cNvPr id="6" name="Picture 5">
            <a:extLst>
              <a:ext uri="{FF2B5EF4-FFF2-40B4-BE49-F238E27FC236}">
                <a16:creationId xmlns:a16="http://schemas.microsoft.com/office/drawing/2014/main" id="{4FC92DB8-1CE4-496A-A3B3-9C38982317FA}"/>
              </a:ext>
            </a:extLst>
          </p:cNvPr>
          <p:cNvPicPr>
            <a:picLocks noChangeAspect="1"/>
          </p:cNvPicPr>
          <p:nvPr/>
        </p:nvPicPr>
        <p:blipFill>
          <a:blip r:embed="rId2"/>
          <a:stretch>
            <a:fillRect/>
          </a:stretch>
        </p:blipFill>
        <p:spPr>
          <a:xfrm>
            <a:off x="0" y="0"/>
            <a:ext cx="10480183" cy="6858000"/>
          </a:xfrm>
          <a:prstGeom prst="rect">
            <a:avLst/>
          </a:prstGeom>
        </p:spPr>
      </p:pic>
      <p:sp>
        <p:nvSpPr>
          <p:cNvPr id="3" name="TextBox 2">
            <a:extLst>
              <a:ext uri="{FF2B5EF4-FFF2-40B4-BE49-F238E27FC236}">
                <a16:creationId xmlns:a16="http://schemas.microsoft.com/office/drawing/2014/main" id="{4E01734D-3CF2-4EDF-8C11-A8EE599861E4}"/>
              </a:ext>
            </a:extLst>
          </p:cNvPr>
          <p:cNvSpPr txBox="1"/>
          <p:nvPr/>
        </p:nvSpPr>
        <p:spPr>
          <a:xfrm>
            <a:off x="0" y="0"/>
            <a:ext cx="10377055" cy="707886"/>
          </a:xfrm>
          <a:prstGeom prst="rect">
            <a:avLst/>
          </a:prstGeom>
          <a:solidFill>
            <a:srgbClr val="336699"/>
          </a:solidFill>
        </p:spPr>
        <p:txBody>
          <a:bodyPr wrap="square" rtlCol="0">
            <a:spAutoFit/>
          </a:bodyPr>
          <a:lstStyle/>
          <a:p>
            <a:pPr algn="ctr"/>
            <a:r>
              <a:rPr lang="en-US" sz="4000" dirty="0">
                <a:solidFill>
                  <a:schemeClr val="bg1"/>
                </a:solidFill>
              </a:rPr>
              <a:t>Minimum Day Flow: A new Concept ???</a:t>
            </a:r>
            <a:endParaRPr lang="en-GB" sz="4000" dirty="0">
              <a:solidFill>
                <a:schemeClr val="bg1"/>
              </a:solidFill>
            </a:endParaRPr>
          </a:p>
        </p:txBody>
      </p:sp>
    </p:spTree>
    <p:extLst>
      <p:ext uri="{BB962C8B-B14F-4D97-AF65-F5344CB8AC3E}">
        <p14:creationId xmlns:p14="http://schemas.microsoft.com/office/powerpoint/2010/main" val="1516413174"/>
      </p:ext>
    </p:extLst>
  </p:cSld>
  <p:clrMapOvr>
    <a:masterClrMapping/>
  </p:clrMapOvr>
  <p:transition spd="slow">
    <p:pull dir="rd"/>
  </p:transition>
</p:sld>
</file>

<file path=ppt/slides/slide2.xml><?xml version="1.0" encoding="utf-8"?>
<p:sld xmlns:a="http://schemas.openxmlformats.org/drawingml/2006/main" xmlns:r="http://schemas.openxmlformats.org/officeDocument/2006/relationships" xmlns:p="http://schemas.openxmlformats.org/presentationml/2006/main" show="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8543E6-B036-4C71-B04C-A8DF5D8EC0A4}"/>
              </a:ext>
            </a:extLst>
          </p:cNvPr>
          <p:cNvSpPr txBox="1"/>
          <p:nvPr/>
        </p:nvSpPr>
        <p:spPr>
          <a:xfrm>
            <a:off x="6880632" y="4064088"/>
            <a:ext cx="1870745" cy="1415772"/>
          </a:xfrm>
          <a:prstGeom prst="rect">
            <a:avLst/>
          </a:prstGeom>
          <a:solidFill>
            <a:srgbClr val="000166"/>
          </a:solidFill>
        </p:spPr>
        <p:txBody>
          <a:bodyPr wrap="square" rtlCol="0">
            <a:spAutoFit/>
          </a:bodyPr>
          <a:lstStyle/>
          <a:p>
            <a:pPr algn="ctr"/>
            <a:r>
              <a:rPr lang="en-US" dirty="0">
                <a:solidFill>
                  <a:schemeClr val="bg1"/>
                </a:solidFill>
              </a:rPr>
              <a:t>Understanding</a:t>
            </a:r>
          </a:p>
          <a:p>
            <a:pPr algn="ctr"/>
            <a:r>
              <a:rPr lang="en-US" dirty="0">
                <a:solidFill>
                  <a:schemeClr val="bg1"/>
                </a:solidFill>
              </a:rPr>
              <a:t>Leakage</a:t>
            </a:r>
          </a:p>
          <a:p>
            <a:pPr algn="ctr"/>
            <a:r>
              <a:rPr lang="en-US" sz="1200" dirty="0">
                <a:solidFill>
                  <a:schemeClr val="bg1"/>
                </a:solidFill>
              </a:rPr>
              <a:t>By</a:t>
            </a:r>
          </a:p>
          <a:p>
            <a:pPr algn="ctr"/>
            <a:r>
              <a:rPr lang="en-US" dirty="0">
                <a:solidFill>
                  <a:schemeClr val="bg1"/>
                </a:solidFill>
              </a:rPr>
              <a:t>Ronnie Mckenzie</a:t>
            </a:r>
            <a:endParaRPr lang="en-GB" dirty="0">
              <a:solidFill>
                <a:schemeClr val="bg1"/>
              </a:solidFill>
            </a:endParaRPr>
          </a:p>
        </p:txBody>
      </p:sp>
      <p:grpSp>
        <p:nvGrpSpPr>
          <p:cNvPr id="5" name="Group 4">
            <a:extLst>
              <a:ext uri="{FF2B5EF4-FFF2-40B4-BE49-F238E27FC236}">
                <a16:creationId xmlns:a16="http://schemas.microsoft.com/office/drawing/2014/main" id="{883898B0-A7E7-491A-B1F3-DB35F85CFA33}"/>
              </a:ext>
            </a:extLst>
          </p:cNvPr>
          <p:cNvGrpSpPr/>
          <p:nvPr/>
        </p:nvGrpSpPr>
        <p:grpSpPr>
          <a:xfrm>
            <a:off x="7336172" y="525768"/>
            <a:ext cx="1719743" cy="568020"/>
            <a:chOff x="7336172" y="525768"/>
            <a:chExt cx="1719743" cy="568020"/>
          </a:xfrm>
        </p:grpSpPr>
        <p:sp>
          <p:nvSpPr>
            <p:cNvPr id="87043" name="TextBox 2">
              <a:extLst>
                <a:ext uri="{FF2B5EF4-FFF2-40B4-BE49-F238E27FC236}">
                  <a16:creationId xmlns:a16="http://schemas.microsoft.com/office/drawing/2014/main" id="{27408ED2-92D6-4E0F-8F7E-76C34B344652}"/>
                </a:ext>
              </a:extLst>
            </p:cNvPr>
            <p:cNvSpPr txBox="1">
              <a:spLocks noChangeArrowheads="1"/>
            </p:cNvSpPr>
            <p:nvPr/>
          </p:nvSpPr>
          <p:spPr bwMode="auto">
            <a:xfrm>
              <a:off x="7848600" y="815975"/>
              <a:ext cx="685800" cy="277813"/>
            </a:xfrm>
            <a:prstGeom prst="rect">
              <a:avLst/>
            </a:prstGeom>
            <a:solidFill>
              <a:srgbClr val="01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ZA" alt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2018</a:t>
              </a:r>
            </a:p>
          </p:txBody>
        </p:sp>
        <p:sp>
          <p:nvSpPr>
            <p:cNvPr id="4" name="Rectangle 3">
              <a:extLst>
                <a:ext uri="{FF2B5EF4-FFF2-40B4-BE49-F238E27FC236}">
                  <a16:creationId xmlns:a16="http://schemas.microsoft.com/office/drawing/2014/main" id="{539D73B1-C6FF-4BE1-A431-FEC6AF2025E3}"/>
                </a:ext>
              </a:extLst>
            </p:cNvPr>
            <p:cNvSpPr/>
            <p:nvPr/>
          </p:nvSpPr>
          <p:spPr>
            <a:xfrm>
              <a:off x="7600950" y="809625"/>
              <a:ext cx="304800" cy="152400"/>
            </a:xfrm>
            <a:prstGeom prst="rect">
              <a:avLst/>
            </a:prstGeom>
            <a:solidFill>
              <a:srgbClr val="0001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Rectangle 2">
              <a:extLst>
                <a:ext uri="{FF2B5EF4-FFF2-40B4-BE49-F238E27FC236}">
                  <a16:creationId xmlns:a16="http://schemas.microsoft.com/office/drawing/2014/main" id="{5EA6C51A-2AE0-4643-92AE-481745FB9F54}"/>
                </a:ext>
              </a:extLst>
            </p:cNvPr>
            <p:cNvSpPr/>
            <p:nvPr/>
          </p:nvSpPr>
          <p:spPr>
            <a:xfrm>
              <a:off x="7336172" y="525768"/>
              <a:ext cx="1719743" cy="277814"/>
            </a:xfrm>
            <a:prstGeom prst="rect">
              <a:avLst/>
            </a:prstGeom>
            <a:solidFill>
              <a:srgbClr val="010066"/>
            </a:solidFill>
            <a:ln>
              <a:solidFill>
                <a:srgbClr val="0001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3D69F6B-B494-4040-A38C-D9D2831F91A1}"/>
                </a:ext>
              </a:extLst>
            </p:cNvPr>
            <p:cNvSpPr/>
            <p:nvPr/>
          </p:nvSpPr>
          <p:spPr>
            <a:xfrm>
              <a:off x="7816005" y="803582"/>
              <a:ext cx="808140" cy="278120"/>
            </a:xfrm>
            <a:prstGeom prst="rect">
              <a:avLst/>
            </a:prstGeom>
            <a:solidFill>
              <a:srgbClr val="010066"/>
            </a:solidFill>
            <a:ln>
              <a:solidFill>
                <a:srgbClr val="0001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transition spd="slow">
    <p:pull dir="rd"/>
  </p:transition>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8" descr="1 (NXPowerLite).jpg">
            <a:extLst>
              <a:ext uri="{FF2B5EF4-FFF2-40B4-BE49-F238E27FC236}">
                <a16:creationId xmlns:a16="http://schemas.microsoft.com/office/drawing/2014/main" id="{92665D72-42D1-4C39-8EB3-200CEB266E5D}"/>
              </a:ext>
            </a:extLst>
          </p:cNvPr>
          <p:cNvPicPr>
            <a:picLocks noChangeAspect="1"/>
          </p:cNvPicPr>
          <p:nvPr/>
        </p:nvPicPr>
        <p:blipFill>
          <a:blip r:embed="rId2" cstate="print"/>
          <a:stretch>
            <a:fillRect/>
          </a:stretch>
        </p:blipFill>
        <p:spPr>
          <a:xfrm>
            <a:off x="1259632" y="2132856"/>
            <a:ext cx="3531666" cy="2663330"/>
          </a:xfrm>
          <a:prstGeom prst="rect">
            <a:avLst/>
          </a:prstGeom>
          <a:ln>
            <a:noFill/>
          </a:ln>
          <a:effectLst>
            <a:softEdge rad="112500"/>
          </a:effectLst>
        </p:spPr>
      </p:pic>
      <p:pic>
        <p:nvPicPr>
          <p:cNvPr id="11" name="Picture 10" descr="3 (NXPowerLite).jpg">
            <a:extLst>
              <a:ext uri="{FF2B5EF4-FFF2-40B4-BE49-F238E27FC236}">
                <a16:creationId xmlns:a16="http://schemas.microsoft.com/office/drawing/2014/main" id="{CCB5FA35-715E-46CD-A74D-E02B45D3FDF2}"/>
              </a:ext>
            </a:extLst>
          </p:cNvPr>
          <p:cNvPicPr>
            <a:picLocks noChangeAspect="1"/>
          </p:cNvPicPr>
          <p:nvPr/>
        </p:nvPicPr>
        <p:blipFill>
          <a:blip r:embed="rId3" cstate="print"/>
          <a:stretch>
            <a:fillRect/>
          </a:stretch>
        </p:blipFill>
        <p:spPr>
          <a:xfrm>
            <a:off x="2843808" y="4434437"/>
            <a:ext cx="3751990" cy="2423565"/>
          </a:xfrm>
          <a:prstGeom prst="rect">
            <a:avLst/>
          </a:prstGeom>
          <a:ln>
            <a:noFill/>
          </a:ln>
          <a:effectLst>
            <a:softEdge rad="112500"/>
          </a:effectLst>
        </p:spPr>
      </p:pic>
      <p:pic>
        <p:nvPicPr>
          <p:cNvPr id="10" name="Picture 9" descr="2 (NXPowerLite).jpg">
            <a:extLst>
              <a:ext uri="{FF2B5EF4-FFF2-40B4-BE49-F238E27FC236}">
                <a16:creationId xmlns:a16="http://schemas.microsoft.com/office/drawing/2014/main" id="{42CCCCA7-42D4-46F0-8C87-3628132C2B95}"/>
              </a:ext>
            </a:extLst>
          </p:cNvPr>
          <p:cNvPicPr>
            <a:picLocks noChangeAspect="1"/>
          </p:cNvPicPr>
          <p:nvPr/>
        </p:nvPicPr>
        <p:blipFill>
          <a:blip r:embed="rId4" cstate="print"/>
          <a:stretch>
            <a:fillRect/>
          </a:stretch>
        </p:blipFill>
        <p:spPr>
          <a:xfrm>
            <a:off x="4788024" y="2492898"/>
            <a:ext cx="3311342" cy="2708691"/>
          </a:xfrm>
          <a:prstGeom prst="rect">
            <a:avLst/>
          </a:prstGeom>
          <a:ln>
            <a:noFill/>
          </a:ln>
          <a:effectLst>
            <a:softEdge rad="112500"/>
          </a:effectLst>
        </p:spPr>
      </p:pic>
      <p:pic>
        <p:nvPicPr>
          <p:cNvPr id="12" name="Picture 11" descr="25 (NXPowerLite).jpg">
            <a:extLst>
              <a:ext uri="{FF2B5EF4-FFF2-40B4-BE49-F238E27FC236}">
                <a16:creationId xmlns:a16="http://schemas.microsoft.com/office/drawing/2014/main" id="{E4488F23-0298-48AE-9281-BF78A560C1AC}"/>
              </a:ext>
            </a:extLst>
          </p:cNvPr>
          <p:cNvPicPr>
            <a:picLocks noChangeAspect="1"/>
          </p:cNvPicPr>
          <p:nvPr/>
        </p:nvPicPr>
        <p:blipFill>
          <a:blip r:embed="rId5" cstate="print"/>
          <a:stretch>
            <a:fillRect/>
          </a:stretch>
        </p:blipFill>
        <p:spPr>
          <a:xfrm>
            <a:off x="0" y="2"/>
            <a:ext cx="9144000" cy="2268141"/>
          </a:xfrm>
          <a:prstGeom prst="rect">
            <a:avLst/>
          </a:prstGeom>
          <a:ln>
            <a:noFill/>
          </a:ln>
          <a:effectLst>
            <a:softEdge rad="112500"/>
          </a:effectLst>
        </p:spPr>
      </p:pic>
    </p:spTree>
  </p:cSld>
  <p:clrMapOvr>
    <a:masterClrMapping/>
  </p:clrMapOvr>
  <p:transition spd="slow">
    <p:pull dir="rd"/>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6978" name="Title 1">
            <a:extLst>
              <a:ext uri="{FF2B5EF4-FFF2-40B4-BE49-F238E27FC236}">
                <a16:creationId xmlns:a16="http://schemas.microsoft.com/office/drawing/2014/main" id="{2786DF81-A5F2-4200-A735-DB6921991E26}"/>
              </a:ext>
            </a:extLst>
          </p:cNvPr>
          <p:cNvSpPr>
            <a:spLocks noGrp="1"/>
          </p:cNvSpPr>
          <p:nvPr>
            <p:ph type="title"/>
          </p:nvPr>
        </p:nvSpPr>
        <p:spPr/>
        <p:txBody>
          <a:bodyPr/>
          <a:lstStyle/>
          <a:p>
            <a:r>
              <a:rPr lang="en-ZA" altLang="en-US"/>
              <a:t>Origins of Models</a:t>
            </a:r>
          </a:p>
        </p:txBody>
      </p:sp>
      <p:sp>
        <p:nvSpPr>
          <p:cNvPr id="126979" name="Content Placeholder 2">
            <a:extLst>
              <a:ext uri="{FF2B5EF4-FFF2-40B4-BE49-F238E27FC236}">
                <a16:creationId xmlns:a16="http://schemas.microsoft.com/office/drawing/2014/main" id="{28A74EE1-A4DF-4853-A8BF-8E328E9A6F6C}"/>
              </a:ext>
            </a:extLst>
          </p:cNvPr>
          <p:cNvSpPr>
            <a:spLocks noGrp="1"/>
          </p:cNvSpPr>
          <p:nvPr>
            <p:ph idx="1"/>
          </p:nvPr>
        </p:nvSpPr>
        <p:spPr>
          <a:xfrm>
            <a:off x="0" y="1417638"/>
            <a:ext cx="8686800" cy="4776787"/>
          </a:xfrm>
        </p:spPr>
        <p:txBody>
          <a:bodyPr/>
          <a:lstStyle/>
          <a:p>
            <a:r>
              <a:rPr lang="en-ZA" altLang="en-US" sz="2000"/>
              <a:t>Based on ARSP Model from Canada – 1983</a:t>
            </a:r>
          </a:p>
          <a:p>
            <a:endParaRPr lang="en-ZA" altLang="en-US" sz="2000"/>
          </a:p>
          <a:p>
            <a:r>
              <a:rPr lang="en-ZA" altLang="en-US" sz="2000"/>
              <a:t>Prof Loucks – Cornell </a:t>
            </a:r>
          </a:p>
          <a:p>
            <a:endParaRPr lang="en-ZA" altLang="en-US" sz="2000"/>
          </a:p>
          <a:p>
            <a:r>
              <a:rPr lang="en-ZA" altLang="en-US" sz="2000"/>
              <a:t>Prof Stedinger – Cornell</a:t>
            </a:r>
          </a:p>
          <a:p>
            <a:endParaRPr lang="en-ZA" altLang="en-US" sz="2000"/>
          </a:p>
          <a:p>
            <a:r>
              <a:rPr lang="en-ZA" altLang="en-US" sz="2000"/>
              <a:t>Prof Grieg – Colorado State</a:t>
            </a:r>
          </a:p>
          <a:p>
            <a:endParaRPr lang="en-ZA" altLang="en-US" sz="2000"/>
          </a:p>
          <a:p>
            <a:r>
              <a:rPr lang="en-ZA" altLang="en-US" sz="2000"/>
              <a:t>Resource Software design originally in FORTRAN</a:t>
            </a:r>
          </a:p>
          <a:p>
            <a:endParaRPr lang="en-ZA" altLang="en-US" sz="2000"/>
          </a:p>
          <a:p>
            <a:r>
              <a:rPr lang="en-ZA" altLang="en-US" sz="2000"/>
              <a:t>Stochastic Software by Prof Pegram : University of Natal.</a:t>
            </a:r>
            <a:endParaRPr lang="en-ZA" altLang="en-US" sz="2400"/>
          </a:p>
        </p:txBody>
      </p:sp>
    </p:spTree>
  </p:cSld>
  <p:clrMapOvr>
    <a:masterClrMapping/>
  </p:clrMapOvr>
  <p:transition spd="slow">
    <p:pull dir="rd"/>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8002" name="Title 1">
            <a:extLst>
              <a:ext uri="{FF2B5EF4-FFF2-40B4-BE49-F238E27FC236}">
                <a16:creationId xmlns:a16="http://schemas.microsoft.com/office/drawing/2014/main" id="{F819A166-AA90-49EB-822E-E8F443C42FF7}"/>
              </a:ext>
            </a:extLst>
          </p:cNvPr>
          <p:cNvSpPr>
            <a:spLocks noGrp="1"/>
          </p:cNvSpPr>
          <p:nvPr>
            <p:ph type="title"/>
          </p:nvPr>
        </p:nvSpPr>
        <p:spPr/>
        <p:txBody>
          <a:bodyPr/>
          <a:lstStyle/>
          <a:p>
            <a:endParaRPr lang="en-ZA" altLang="en-US"/>
          </a:p>
        </p:txBody>
      </p:sp>
      <p:pic>
        <p:nvPicPr>
          <p:cNvPr id="128003" name="Content Placeholder 3">
            <a:extLst>
              <a:ext uri="{FF2B5EF4-FFF2-40B4-BE49-F238E27FC236}">
                <a16:creationId xmlns:a16="http://schemas.microsoft.com/office/drawing/2014/main" id="{44F6A38D-4BF6-4C9E-8054-33BA0F61D6D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p:spPr>
      </p:pic>
      <p:sp>
        <p:nvSpPr>
          <p:cNvPr id="128004" name="TextBox 1">
            <a:extLst>
              <a:ext uri="{FF2B5EF4-FFF2-40B4-BE49-F238E27FC236}">
                <a16:creationId xmlns:a16="http://schemas.microsoft.com/office/drawing/2014/main" id="{898B0077-D001-4A4D-BE5A-FC2129FB04DF}"/>
              </a:ext>
            </a:extLst>
          </p:cNvPr>
          <p:cNvSpPr txBox="1">
            <a:spLocks noChangeArrowheads="1"/>
          </p:cNvSpPr>
          <p:nvPr/>
        </p:nvSpPr>
        <p:spPr bwMode="auto">
          <a:xfrm>
            <a:off x="4763" y="5657850"/>
            <a:ext cx="9144000"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r>
              <a:rPr lang="en-ZA" altLang="en-US" sz="2400">
                <a:solidFill>
                  <a:schemeClr val="tx1"/>
                </a:solidFill>
              </a:rPr>
              <a:t>A mock-up of how scientists thought a home computer would look in the year 2004 as suggested by the RAND Corporation in 1954</a:t>
            </a:r>
          </a:p>
        </p:txBody>
      </p:sp>
      <p:sp>
        <p:nvSpPr>
          <p:cNvPr id="3" name="Oval 2">
            <a:extLst>
              <a:ext uri="{FF2B5EF4-FFF2-40B4-BE49-F238E27FC236}">
                <a16:creationId xmlns:a16="http://schemas.microsoft.com/office/drawing/2014/main" id="{19C12683-D1DC-4235-8F19-AE7FD811E313}"/>
              </a:ext>
            </a:extLst>
          </p:cNvPr>
          <p:cNvSpPr/>
          <p:nvPr/>
        </p:nvSpPr>
        <p:spPr>
          <a:xfrm>
            <a:off x="990600" y="2286000"/>
            <a:ext cx="2590800" cy="259080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a:p>
        </p:txBody>
      </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9026" name="Title 1">
            <a:extLst>
              <a:ext uri="{FF2B5EF4-FFF2-40B4-BE49-F238E27FC236}">
                <a16:creationId xmlns:a16="http://schemas.microsoft.com/office/drawing/2014/main" id="{B901DC7C-E2A4-4337-9CCB-3E8D79E93D72}"/>
              </a:ext>
            </a:extLst>
          </p:cNvPr>
          <p:cNvSpPr>
            <a:spLocks noGrp="1"/>
          </p:cNvSpPr>
          <p:nvPr>
            <p:ph type="title"/>
          </p:nvPr>
        </p:nvSpPr>
        <p:spPr/>
        <p:txBody>
          <a:bodyPr/>
          <a:lstStyle/>
          <a:p>
            <a:r>
              <a:rPr lang="en-ZA" altLang="en-US"/>
              <a:t>VAX 780 (1983)</a:t>
            </a:r>
          </a:p>
        </p:txBody>
      </p:sp>
      <p:pic>
        <p:nvPicPr>
          <p:cNvPr id="129027" name="Picture 2" descr="vax11-780a.jpg">
            <a:extLst>
              <a:ext uri="{FF2B5EF4-FFF2-40B4-BE49-F238E27FC236}">
                <a16:creationId xmlns:a16="http://schemas.microsoft.com/office/drawing/2014/main" id="{22D87FC0-CD97-4607-8DF0-DB69331DB5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125538"/>
            <a:ext cx="8740775" cy="559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5874" name="Rectangle 2">
            <a:extLst>
              <a:ext uri="{FF2B5EF4-FFF2-40B4-BE49-F238E27FC236}">
                <a16:creationId xmlns:a16="http://schemas.microsoft.com/office/drawing/2014/main" id="{A5742DEA-D16F-4BC2-B54C-4108B192B262}"/>
              </a:ext>
            </a:extLst>
          </p:cNvPr>
          <p:cNvSpPr>
            <a:spLocks noChangeArrowheads="1"/>
          </p:cNvSpPr>
          <p:nvPr/>
        </p:nvSpPr>
        <p:spPr bwMode="auto">
          <a:xfrm>
            <a:off x="152400" y="2057400"/>
            <a:ext cx="8915400" cy="2209800"/>
          </a:xfrm>
          <a:prstGeom prst="rect">
            <a:avLst/>
          </a:prstGeom>
          <a:noFill/>
          <a:ln w="12700">
            <a:noFill/>
            <a:miter lim="800000"/>
            <a:headEnd/>
            <a:tailEnd/>
          </a:ln>
          <a:effectLst/>
        </p:spPr>
        <p:txBody>
          <a:bodyPr lIns="90488" tIns="44450" rIns="90488" bIns="44450" anchor="ctr"/>
          <a:lstStyle/>
          <a:p>
            <a:pPr algn="ctr">
              <a:defRPr/>
            </a:pPr>
            <a:r>
              <a:rPr lang="en-US" sz="4800" b="1" dirty="0">
                <a:solidFill>
                  <a:srgbClr val="FFCC66"/>
                </a:solidFill>
                <a:effectLst>
                  <a:outerShdw blurRad="38100" dist="38100" dir="2700000" algn="tl">
                    <a:srgbClr val="000000"/>
                  </a:outerShdw>
                </a:effectLst>
              </a:rPr>
              <a:t> </a:t>
            </a:r>
            <a:r>
              <a:rPr lang="en-US" sz="4800" b="1" dirty="0">
                <a:solidFill>
                  <a:schemeClr val="bg1"/>
                </a:solidFill>
              </a:rPr>
              <a:t>Creating a System Model</a:t>
            </a:r>
          </a:p>
        </p:txBody>
      </p:sp>
    </p:spTree>
  </p:cSld>
  <p:clrMapOvr>
    <a:masterClrMapping/>
  </p:clrMapOvr>
  <p:transition spd="slow">
    <p:pull dir="rd"/>
  </p:transition>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1074" name="Title 1">
            <a:extLst>
              <a:ext uri="{FF2B5EF4-FFF2-40B4-BE49-F238E27FC236}">
                <a16:creationId xmlns:a16="http://schemas.microsoft.com/office/drawing/2014/main" id="{CFD4A2D6-BF24-44EE-82E4-8A934AFDFA33}"/>
              </a:ext>
            </a:extLst>
          </p:cNvPr>
          <p:cNvSpPr>
            <a:spLocks noGrp="1"/>
          </p:cNvSpPr>
          <p:nvPr>
            <p:ph type="title"/>
          </p:nvPr>
        </p:nvSpPr>
        <p:spPr>
          <a:xfrm>
            <a:off x="5940425" y="1206500"/>
            <a:ext cx="3024188" cy="1143000"/>
          </a:xfrm>
        </p:spPr>
        <p:txBody>
          <a:bodyPr/>
          <a:lstStyle/>
          <a:p>
            <a:r>
              <a:rPr lang="en-ZA" altLang="en-US" sz="2800"/>
              <a:t>Typical simple water resource system</a:t>
            </a:r>
          </a:p>
        </p:txBody>
      </p:sp>
      <p:pic>
        <p:nvPicPr>
          <p:cNvPr id="131075" name="Picture 3" descr="1.jpg">
            <a:extLst>
              <a:ext uri="{FF2B5EF4-FFF2-40B4-BE49-F238E27FC236}">
                <a16:creationId xmlns:a16="http://schemas.microsoft.com/office/drawing/2014/main" id="{CBB4FFEE-943F-4D15-8FF2-E339D50549E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325" y="44450"/>
            <a:ext cx="5861050" cy="675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2098" name="Title 1">
            <a:extLst>
              <a:ext uri="{FF2B5EF4-FFF2-40B4-BE49-F238E27FC236}">
                <a16:creationId xmlns:a16="http://schemas.microsoft.com/office/drawing/2014/main" id="{B0F923DB-3E85-41E9-9F49-DB4AFEA4E63C}"/>
              </a:ext>
            </a:extLst>
          </p:cNvPr>
          <p:cNvSpPr>
            <a:spLocks noGrp="1"/>
          </p:cNvSpPr>
          <p:nvPr>
            <p:ph type="title"/>
          </p:nvPr>
        </p:nvSpPr>
        <p:spPr>
          <a:xfrm>
            <a:off x="5795963" y="1341438"/>
            <a:ext cx="3203575" cy="1143000"/>
          </a:xfrm>
        </p:spPr>
        <p:txBody>
          <a:bodyPr/>
          <a:lstStyle/>
          <a:p>
            <a:r>
              <a:rPr lang="en-ZA" altLang="en-US" sz="2800"/>
              <a:t>Initial System Model</a:t>
            </a:r>
          </a:p>
        </p:txBody>
      </p:sp>
      <p:pic>
        <p:nvPicPr>
          <p:cNvPr id="132099" name="Picture 2" descr="1.jpg">
            <a:extLst>
              <a:ext uri="{FF2B5EF4-FFF2-40B4-BE49-F238E27FC236}">
                <a16:creationId xmlns:a16="http://schemas.microsoft.com/office/drawing/2014/main" id="{7D94CE6E-8457-4A13-8D5E-2D5FE4EACD3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04775"/>
            <a:ext cx="5543550" cy="66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22" name="Title 1">
            <a:extLst>
              <a:ext uri="{FF2B5EF4-FFF2-40B4-BE49-F238E27FC236}">
                <a16:creationId xmlns:a16="http://schemas.microsoft.com/office/drawing/2014/main" id="{286C3DC4-4FE9-475D-8D1B-B80907B966B4}"/>
              </a:ext>
            </a:extLst>
          </p:cNvPr>
          <p:cNvSpPr>
            <a:spLocks noGrp="1"/>
          </p:cNvSpPr>
          <p:nvPr>
            <p:ph type="title"/>
          </p:nvPr>
        </p:nvSpPr>
        <p:spPr>
          <a:xfrm>
            <a:off x="5438775" y="414338"/>
            <a:ext cx="3525838" cy="1143000"/>
          </a:xfrm>
        </p:spPr>
        <p:txBody>
          <a:bodyPr/>
          <a:lstStyle/>
          <a:p>
            <a:r>
              <a:rPr lang="en-ZA" altLang="en-US" sz="2800"/>
              <a:t>Penalty Structures</a:t>
            </a:r>
            <a:br>
              <a:rPr lang="en-ZA" altLang="en-US" sz="2800"/>
            </a:br>
            <a:r>
              <a:rPr lang="en-ZA" altLang="en-US" sz="2800"/>
              <a:t>Added  </a:t>
            </a:r>
          </a:p>
        </p:txBody>
      </p:sp>
      <p:pic>
        <p:nvPicPr>
          <p:cNvPr id="133123" name="Picture 2" descr="2.jpg">
            <a:extLst>
              <a:ext uri="{FF2B5EF4-FFF2-40B4-BE49-F238E27FC236}">
                <a16:creationId xmlns:a16="http://schemas.microsoft.com/office/drawing/2014/main" id="{540B636E-D714-425B-B0E4-660BDDF5AE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513" y="0"/>
            <a:ext cx="5362576"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4146" name="Title 1">
            <a:extLst>
              <a:ext uri="{FF2B5EF4-FFF2-40B4-BE49-F238E27FC236}">
                <a16:creationId xmlns:a16="http://schemas.microsoft.com/office/drawing/2014/main" id="{124C2F2F-52FE-4E92-97B8-137E7515DE51}"/>
              </a:ext>
            </a:extLst>
          </p:cNvPr>
          <p:cNvSpPr>
            <a:spLocks noGrp="1"/>
          </p:cNvSpPr>
          <p:nvPr>
            <p:ph type="title"/>
          </p:nvPr>
        </p:nvSpPr>
        <p:spPr>
          <a:xfrm>
            <a:off x="5364163" y="701675"/>
            <a:ext cx="3094037" cy="1143000"/>
          </a:xfrm>
        </p:spPr>
        <p:txBody>
          <a:bodyPr/>
          <a:lstStyle/>
          <a:p>
            <a:r>
              <a:rPr lang="en-ZA" altLang="en-US"/>
              <a:t>Internal Node and arc network</a:t>
            </a:r>
            <a:br>
              <a:rPr lang="en-ZA" altLang="en-US"/>
            </a:br>
            <a:r>
              <a:rPr lang="en-ZA" altLang="en-US" sz="1600"/>
              <a:t>(storage reservoirs converted to flow arcs allowing each time interval to be solved using an “Out of Kilter” LP solver)</a:t>
            </a:r>
          </a:p>
        </p:txBody>
      </p:sp>
      <p:pic>
        <p:nvPicPr>
          <p:cNvPr id="134147" name="Picture 3" descr="1.jpg">
            <a:extLst>
              <a:ext uri="{FF2B5EF4-FFF2-40B4-BE49-F238E27FC236}">
                <a16:creationId xmlns:a16="http://schemas.microsoft.com/office/drawing/2014/main" id="{48CF8D1B-AE40-4474-95F0-C79FAC16151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413" y="88900"/>
            <a:ext cx="5184775" cy="666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50" name="Rectangle 6">
            <a:extLst>
              <a:ext uri="{FF2B5EF4-FFF2-40B4-BE49-F238E27FC236}">
                <a16:creationId xmlns:a16="http://schemas.microsoft.com/office/drawing/2014/main" id="{78893C11-EFFA-4280-AF15-B70952B82C02}"/>
              </a:ext>
            </a:extLst>
          </p:cNvPr>
          <p:cNvSpPr>
            <a:spLocks noChangeArrowheads="1"/>
          </p:cNvSpPr>
          <p:nvPr/>
        </p:nvSpPr>
        <p:spPr bwMode="auto">
          <a:xfrm>
            <a:off x="304800" y="2286000"/>
            <a:ext cx="8763000" cy="1143000"/>
          </a:xfrm>
          <a:prstGeom prst="rect">
            <a:avLst/>
          </a:prstGeom>
          <a:noFill/>
          <a:ln w="9525">
            <a:noFill/>
            <a:miter lim="800000"/>
            <a:headEnd/>
            <a:tailEnd/>
          </a:ln>
          <a:effectLst>
            <a:outerShdw dist="35921" dir="2700000" algn="ctr" rotWithShape="0">
              <a:srgbClr val="FFFFFF"/>
            </a:outerShdw>
          </a:effectLst>
        </p:spPr>
        <p:txBody>
          <a:bodyPr anchor="ctr"/>
          <a:lstStyle/>
          <a:p>
            <a:pPr algn="ctr">
              <a:lnSpc>
                <a:spcPct val="80000"/>
              </a:lnSpc>
              <a:defRPr/>
            </a:pPr>
            <a:r>
              <a:rPr lang="en-US" sz="6600" i="1">
                <a:solidFill>
                  <a:srgbClr val="003366"/>
                </a:solidFill>
                <a:effectLst>
                  <a:outerShdw blurRad="38100" dist="38100" dir="2700000" algn="tl">
                    <a:srgbClr val="000000"/>
                  </a:outerShdw>
                </a:effectLst>
                <a:latin typeface="Arial Black" pitchFamily="34" charset="0"/>
                <a:cs typeface="Arial" charset="0"/>
              </a:rPr>
              <a:t>Thank You</a:t>
            </a:r>
          </a:p>
        </p:txBody>
      </p:sp>
      <p:pic>
        <p:nvPicPr>
          <p:cNvPr id="135171" name="Picture 2" descr="Figure 30">
            <a:extLst>
              <a:ext uri="{FF2B5EF4-FFF2-40B4-BE49-F238E27FC236}">
                <a16:creationId xmlns:a16="http://schemas.microsoft.com/office/drawing/2014/main" id="{058F21C6-DCB9-42C0-AF17-1656664FE1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8625"/>
            <a:ext cx="9144000"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E26EC277-F2BF-4CB1-8D44-5B7C1B8C179F}"/>
              </a:ext>
            </a:extLst>
          </p:cNvPr>
          <p:cNvSpPr txBox="1">
            <a:spLocks noChangeArrowheads="1"/>
          </p:cNvSpPr>
          <p:nvPr/>
        </p:nvSpPr>
        <p:spPr>
          <a:xfrm>
            <a:off x="0" y="-77788"/>
            <a:ext cx="9144000" cy="792163"/>
          </a:xfrm>
          <a:prstGeom prst="rect">
            <a:avLst/>
          </a:prstGeom>
          <a:solidFill>
            <a:srgbClr val="FFFFCC"/>
          </a:solidFill>
        </p:spPr>
        <p:txBody>
          <a:bodyPr/>
          <a:lstStyle/>
          <a:p>
            <a:pPr algn="ctr">
              <a:defRPr/>
            </a:pPr>
            <a:r>
              <a:rPr lang="en-US" sz="3600" i="1" kern="0" dirty="0">
                <a:solidFill>
                  <a:srgbClr val="003366"/>
                </a:solidFill>
                <a:latin typeface="+mj-lt"/>
                <a:ea typeface="+mj-ea"/>
                <a:cs typeface="+mj-cs"/>
              </a:rPr>
              <a:t>Integrated Orange /Vaal system</a:t>
            </a:r>
          </a:p>
        </p:txBody>
      </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31750"/>
                                        </p:tgtEl>
                                        <p:attrNameLst>
                                          <p:attrName>style.visibility</p:attrName>
                                        </p:attrNameLst>
                                      </p:cBhvr>
                                      <p:to>
                                        <p:strVal val="visible"/>
                                      </p:to>
                                    </p:set>
                                    <p:anim calcmode="lin" valueType="num">
                                      <p:cBhvr>
                                        <p:cTn id="7" dur="500" fill="hold"/>
                                        <p:tgtEl>
                                          <p:spTgt spid="31750"/>
                                        </p:tgtEl>
                                        <p:attrNameLst>
                                          <p:attrName>ppt_w</p:attrName>
                                        </p:attrNameLst>
                                      </p:cBhvr>
                                      <p:tavLst>
                                        <p:tav tm="0">
                                          <p:val>
                                            <p:fltVal val="0"/>
                                          </p:val>
                                        </p:tav>
                                        <p:tav tm="100000">
                                          <p:val>
                                            <p:strVal val="#ppt_w"/>
                                          </p:val>
                                        </p:tav>
                                      </p:tavLst>
                                    </p:anim>
                                    <p:anim calcmode="lin" valueType="num">
                                      <p:cBhvr>
                                        <p:cTn id="8" dur="500" fill="hold"/>
                                        <p:tgtEl>
                                          <p:spTgt spid="3175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0"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0898" name="Picture 3">
            <a:extLst>
              <a:ext uri="{FF2B5EF4-FFF2-40B4-BE49-F238E27FC236}">
                <a16:creationId xmlns:a16="http://schemas.microsoft.com/office/drawing/2014/main" id="{8007A2D5-51D9-461F-BBBF-79BB3FF6297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33375"/>
            <a:ext cx="9144000" cy="631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9" name="Picture 1">
            <a:extLst>
              <a:ext uri="{FF2B5EF4-FFF2-40B4-BE49-F238E27FC236}">
                <a16:creationId xmlns:a16="http://schemas.microsoft.com/office/drawing/2014/main" id="{8E9F841A-705A-4288-B69E-1A4FD5868D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27675" y="1338263"/>
            <a:ext cx="2852738"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Picture 3">
            <a:extLst>
              <a:ext uri="{FF2B5EF4-FFF2-40B4-BE49-F238E27FC236}">
                <a16:creationId xmlns:a16="http://schemas.microsoft.com/office/drawing/2014/main" id="{E16766A7-6CF5-4FDB-B328-33FD59042F0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30950" y="3017838"/>
            <a:ext cx="2284413"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5">
            <a:extLst>
              <a:ext uri="{FF2B5EF4-FFF2-40B4-BE49-F238E27FC236}">
                <a16:creationId xmlns:a16="http://schemas.microsoft.com/office/drawing/2014/main" id="{9D663C38-C413-492C-A2DB-10EC1F35A58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244975" y="5022850"/>
            <a:ext cx="2089150"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2" name="Picture 6">
            <a:extLst>
              <a:ext uri="{FF2B5EF4-FFF2-40B4-BE49-F238E27FC236}">
                <a16:creationId xmlns:a16="http://schemas.microsoft.com/office/drawing/2014/main" id="{F3065528-5139-450A-BC92-E8A0FCED459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59588" y="2481263"/>
            <a:ext cx="177323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3" name="Picture 7">
            <a:extLst>
              <a:ext uri="{FF2B5EF4-FFF2-40B4-BE49-F238E27FC236}">
                <a16:creationId xmlns:a16="http://schemas.microsoft.com/office/drawing/2014/main" id="{A1309BFB-2839-4304-9423-1FCB0F2C951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84975" y="2008188"/>
            <a:ext cx="2127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4" name="Picture 16">
            <a:extLst>
              <a:ext uri="{FF2B5EF4-FFF2-40B4-BE49-F238E27FC236}">
                <a16:creationId xmlns:a16="http://schemas.microsoft.com/office/drawing/2014/main" id="{EFB75F04-198F-491F-B60A-218666F953F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630738" y="4741863"/>
            <a:ext cx="1954212"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5" name="Picture 5">
            <a:extLst>
              <a:ext uri="{FF2B5EF4-FFF2-40B4-BE49-F238E27FC236}">
                <a16:creationId xmlns:a16="http://schemas.microsoft.com/office/drawing/2014/main" id="{ADE5EC0A-5C0F-4EBC-92FC-40687ED3021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09650" y="392113"/>
            <a:ext cx="7912100"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6194" name="Picture 2">
            <a:extLst>
              <a:ext uri="{FF2B5EF4-FFF2-40B4-BE49-F238E27FC236}">
                <a16:creationId xmlns:a16="http://schemas.microsoft.com/office/drawing/2014/main" id="{C23D26BB-5602-46A9-AB38-E1BAFE84BF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667" t="17609" r="952" b="8401"/>
          <a:stretch>
            <a:fillRect/>
          </a:stretch>
        </p:blipFill>
        <p:spPr bwMode="auto">
          <a:xfrm>
            <a:off x="0" y="857250"/>
            <a:ext cx="9101138" cy="392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8" name="Group 57">
            <a:extLst>
              <a:ext uri="{FF2B5EF4-FFF2-40B4-BE49-F238E27FC236}">
                <a16:creationId xmlns:a16="http://schemas.microsoft.com/office/drawing/2014/main" id="{5B5D4368-DBB1-4951-9C12-064279449839}"/>
              </a:ext>
            </a:extLst>
          </p:cNvPr>
          <p:cNvGrpSpPr>
            <a:grpSpLocks/>
          </p:cNvGrpSpPr>
          <p:nvPr/>
        </p:nvGrpSpPr>
        <p:grpSpPr bwMode="auto">
          <a:xfrm>
            <a:off x="4878388" y="2043113"/>
            <a:ext cx="2609850" cy="1539875"/>
            <a:chOff x="12467049" y="2266711"/>
            <a:chExt cx="3480966" cy="2053213"/>
          </a:xfrm>
        </p:grpSpPr>
        <p:pic>
          <p:nvPicPr>
            <p:cNvPr id="1027" name="Picture 3">
              <a:extLst>
                <a:ext uri="{FF2B5EF4-FFF2-40B4-BE49-F238E27FC236}">
                  <a16:creationId xmlns:a16="http://schemas.microsoft.com/office/drawing/2014/main" id="{68BCFBBB-2C59-4516-8BFE-0297F8FF73D7}"/>
                </a:ext>
              </a:extLst>
            </p:cNvPr>
            <p:cNvPicPr>
              <a:picLocks noChangeAspect="1" noChangeArrowheads="1"/>
            </p:cNvPicPr>
            <p:nvPr/>
          </p:nvPicPr>
          <p:blipFill>
            <a:blip r:embed="rId3" cstate="print"/>
            <a:srcRect l="20750" t="24667" r="50500" b="30667"/>
            <a:stretch>
              <a:fillRect/>
            </a:stretch>
          </p:blipFill>
          <p:spPr bwMode="auto">
            <a:xfrm>
              <a:off x="12624640" y="2843550"/>
              <a:ext cx="1509182" cy="1476374"/>
            </a:xfrm>
            <a:prstGeom prst="ellipse">
              <a:avLst/>
            </a:prstGeom>
            <a:ln>
              <a:noFill/>
            </a:ln>
            <a:effectLst>
              <a:softEdge rad="112500"/>
            </a:effectLst>
          </p:spPr>
        </p:pic>
        <p:grpSp>
          <p:nvGrpSpPr>
            <p:cNvPr id="136275" name="magnifying glass">
              <a:extLst>
                <a:ext uri="{FF2B5EF4-FFF2-40B4-BE49-F238E27FC236}">
                  <a16:creationId xmlns:a16="http://schemas.microsoft.com/office/drawing/2014/main" id="{32270EFB-B63F-401D-85CC-80BED771A8F8}"/>
                </a:ext>
              </a:extLst>
            </p:cNvPr>
            <p:cNvGrpSpPr>
              <a:grpSpLocks/>
            </p:cNvGrpSpPr>
            <p:nvPr/>
          </p:nvGrpSpPr>
          <p:grpSpPr bwMode="auto">
            <a:xfrm rot="8738240">
              <a:off x="12467049" y="2266711"/>
              <a:ext cx="3480966" cy="1414331"/>
              <a:chOff x="338877" y="1205345"/>
              <a:chExt cx="7914472" cy="3313215"/>
            </a:xfrm>
          </p:grpSpPr>
          <p:grpSp>
            <p:nvGrpSpPr>
              <p:cNvPr id="136276" name="black handle">
                <a:extLst>
                  <a:ext uri="{FF2B5EF4-FFF2-40B4-BE49-F238E27FC236}">
                    <a16:creationId xmlns:a16="http://schemas.microsoft.com/office/drawing/2014/main" id="{17296D80-404C-4F53-B804-A56D7844F6AE}"/>
                  </a:ext>
                </a:extLst>
              </p:cNvPr>
              <p:cNvGrpSpPr>
                <a:grpSpLocks/>
              </p:cNvGrpSpPr>
              <p:nvPr/>
            </p:nvGrpSpPr>
            <p:grpSpPr bwMode="auto">
              <a:xfrm>
                <a:off x="338877" y="2587992"/>
                <a:ext cx="3582789" cy="603742"/>
                <a:chOff x="338877" y="2587992"/>
                <a:chExt cx="3582789" cy="603742"/>
              </a:xfrm>
            </p:grpSpPr>
            <p:sp>
              <p:nvSpPr>
                <p:cNvPr id="13" name="handle">
                  <a:extLst>
                    <a:ext uri="{FF2B5EF4-FFF2-40B4-BE49-F238E27FC236}">
                      <a16:creationId xmlns:a16="http://schemas.microsoft.com/office/drawing/2014/main" id="{8F01390B-FEFB-4069-B53E-639EF385C845}"/>
                    </a:ext>
                  </a:extLst>
                </p:cNvPr>
                <p:cNvSpPr/>
                <p:nvPr/>
              </p:nvSpPr>
              <p:spPr>
                <a:xfrm>
                  <a:off x="338878" y="2588235"/>
                  <a:ext cx="3572666" cy="601190"/>
                </a:xfrm>
                <a:custGeom>
                  <a:avLst/>
                  <a:gdLst>
                    <a:gd name="connsiteX0" fmla="*/ 0 w 3526971"/>
                    <a:gd name="connsiteY0" fmla="*/ 91046 h 546264"/>
                    <a:gd name="connsiteX1" fmla="*/ 91046 w 3526971"/>
                    <a:gd name="connsiteY1" fmla="*/ 0 h 546264"/>
                    <a:gd name="connsiteX2" fmla="*/ 3435925 w 3526971"/>
                    <a:gd name="connsiteY2" fmla="*/ 0 h 546264"/>
                    <a:gd name="connsiteX3" fmla="*/ 3526971 w 3526971"/>
                    <a:gd name="connsiteY3" fmla="*/ 91046 h 546264"/>
                    <a:gd name="connsiteX4" fmla="*/ 3526971 w 3526971"/>
                    <a:gd name="connsiteY4" fmla="*/ 455218 h 546264"/>
                    <a:gd name="connsiteX5" fmla="*/ 3435925 w 3526971"/>
                    <a:gd name="connsiteY5" fmla="*/ 546264 h 546264"/>
                    <a:gd name="connsiteX6" fmla="*/ 91046 w 3526971"/>
                    <a:gd name="connsiteY6" fmla="*/ 546264 h 546264"/>
                    <a:gd name="connsiteX7" fmla="*/ 0 w 3526971"/>
                    <a:gd name="connsiteY7" fmla="*/ 455218 h 546264"/>
                    <a:gd name="connsiteX8" fmla="*/ 0 w 3526971"/>
                    <a:gd name="connsiteY8" fmla="*/ 91046 h 546264"/>
                    <a:gd name="connsiteX0" fmla="*/ 0 w 3550721"/>
                    <a:gd name="connsiteY0" fmla="*/ 150423 h 546264"/>
                    <a:gd name="connsiteX1" fmla="*/ 114796 w 3550721"/>
                    <a:gd name="connsiteY1" fmla="*/ 0 h 546264"/>
                    <a:gd name="connsiteX2" fmla="*/ 3459675 w 3550721"/>
                    <a:gd name="connsiteY2" fmla="*/ 0 h 546264"/>
                    <a:gd name="connsiteX3" fmla="*/ 3550721 w 3550721"/>
                    <a:gd name="connsiteY3" fmla="*/ 91046 h 546264"/>
                    <a:gd name="connsiteX4" fmla="*/ 3550721 w 3550721"/>
                    <a:gd name="connsiteY4" fmla="*/ 455218 h 546264"/>
                    <a:gd name="connsiteX5" fmla="*/ 3459675 w 3550721"/>
                    <a:gd name="connsiteY5" fmla="*/ 546264 h 546264"/>
                    <a:gd name="connsiteX6" fmla="*/ 114796 w 3550721"/>
                    <a:gd name="connsiteY6" fmla="*/ 546264 h 546264"/>
                    <a:gd name="connsiteX7" fmla="*/ 23750 w 3550721"/>
                    <a:gd name="connsiteY7" fmla="*/ 455218 h 546264"/>
                    <a:gd name="connsiteX8" fmla="*/ 0 w 3550721"/>
                    <a:gd name="connsiteY8" fmla="*/ 150423 h 546264"/>
                    <a:gd name="connsiteX0" fmla="*/ 0 w 3550721"/>
                    <a:gd name="connsiteY0" fmla="*/ 150423 h 546264"/>
                    <a:gd name="connsiteX1" fmla="*/ 114796 w 3550721"/>
                    <a:gd name="connsiteY1" fmla="*/ 0 h 546264"/>
                    <a:gd name="connsiteX2" fmla="*/ 3459675 w 3550721"/>
                    <a:gd name="connsiteY2" fmla="*/ 0 h 546264"/>
                    <a:gd name="connsiteX3" fmla="*/ 3550721 w 3550721"/>
                    <a:gd name="connsiteY3" fmla="*/ 91046 h 546264"/>
                    <a:gd name="connsiteX4" fmla="*/ 3550721 w 3550721"/>
                    <a:gd name="connsiteY4" fmla="*/ 455218 h 546264"/>
                    <a:gd name="connsiteX5" fmla="*/ 3459675 w 3550721"/>
                    <a:gd name="connsiteY5" fmla="*/ 546264 h 546264"/>
                    <a:gd name="connsiteX6" fmla="*/ 114796 w 3550721"/>
                    <a:gd name="connsiteY6" fmla="*/ 546264 h 546264"/>
                    <a:gd name="connsiteX7" fmla="*/ 11875 w 3550721"/>
                    <a:gd name="connsiteY7" fmla="*/ 395842 h 546264"/>
                    <a:gd name="connsiteX8" fmla="*/ 0 w 3550721"/>
                    <a:gd name="connsiteY8" fmla="*/ 150423 h 546264"/>
                    <a:gd name="connsiteX0" fmla="*/ 175042 w 3725763"/>
                    <a:gd name="connsiteY0" fmla="*/ 150423 h 546264"/>
                    <a:gd name="connsiteX1" fmla="*/ 289838 w 3725763"/>
                    <a:gd name="connsiteY1" fmla="*/ 0 h 546264"/>
                    <a:gd name="connsiteX2" fmla="*/ 3634717 w 3725763"/>
                    <a:gd name="connsiteY2" fmla="*/ 0 h 546264"/>
                    <a:gd name="connsiteX3" fmla="*/ 3725763 w 3725763"/>
                    <a:gd name="connsiteY3" fmla="*/ 91046 h 546264"/>
                    <a:gd name="connsiteX4" fmla="*/ 3725763 w 3725763"/>
                    <a:gd name="connsiteY4" fmla="*/ 455218 h 546264"/>
                    <a:gd name="connsiteX5" fmla="*/ 3634717 w 3725763"/>
                    <a:gd name="connsiteY5" fmla="*/ 546264 h 546264"/>
                    <a:gd name="connsiteX6" fmla="*/ 289838 w 3725763"/>
                    <a:gd name="connsiteY6" fmla="*/ 546264 h 546264"/>
                    <a:gd name="connsiteX7" fmla="*/ 175042 w 3725763"/>
                    <a:gd name="connsiteY7" fmla="*/ 150423 h 546264"/>
                    <a:gd name="connsiteX0" fmla="*/ 160509 w 3733175"/>
                    <a:gd name="connsiteY0" fmla="*/ 245520 h 546264"/>
                    <a:gd name="connsiteX1" fmla="*/ 297250 w 3733175"/>
                    <a:gd name="connsiteY1" fmla="*/ 0 h 546264"/>
                    <a:gd name="connsiteX2" fmla="*/ 3642129 w 3733175"/>
                    <a:gd name="connsiteY2" fmla="*/ 0 h 546264"/>
                    <a:gd name="connsiteX3" fmla="*/ 3733175 w 3733175"/>
                    <a:gd name="connsiteY3" fmla="*/ 91046 h 546264"/>
                    <a:gd name="connsiteX4" fmla="*/ 3733175 w 3733175"/>
                    <a:gd name="connsiteY4" fmla="*/ 455218 h 546264"/>
                    <a:gd name="connsiteX5" fmla="*/ 3642129 w 3733175"/>
                    <a:gd name="connsiteY5" fmla="*/ 546264 h 546264"/>
                    <a:gd name="connsiteX6" fmla="*/ 297250 w 3733175"/>
                    <a:gd name="connsiteY6" fmla="*/ 546264 h 546264"/>
                    <a:gd name="connsiteX7" fmla="*/ 160509 w 3733175"/>
                    <a:gd name="connsiteY7" fmla="*/ 245520 h 546264"/>
                    <a:gd name="connsiteX0" fmla="*/ 160509 w 3733175"/>
                    <a:gd name="connsiteY0" fmla="*/ 245520 h 546264"/>
                    <a:gd name="connsiteX1" fmla="*/ 297250 w 3733175"/>
                    <a:gd name="connsiteY1" fmla="*/ 0 h 546264"/>
                    <a:gd name="connsiteX2" fmla="*/ 3642129 w 3733175"/>
                    <a:gd name="connsiteY2" fmla="*/ 0 h 546264"/>
                    <a:gd name="connsiteX3" fmla="*/ 3733175 w 3733175"/>
                    <a:gd name="connsiteY3" fmla="*/ 91046 h 546264"/>
                    <a:gd name="connsiteX4" fmla="*/ 3733175 w 3733175"/>
                    <a:gd name="connsiteY4" fmla="*/ 455218 h 546264"/>
                    <a:gd name="connsiteX5" fmla="*/ 3642129 w 3733175"/>
                    <a:gd name="connsiteY5" fmla="*/ 546264 h 546264"/>
                    <a:gd name="connsiteX6" fmla="*/ 297250 w 3733175"/>
                    <a:gd name="connsiteY6" fmla="*/ 546264 h 546264"/>
                    <a:gd name="connsiteX7" fmla="*/ 160509 w 3733175"/>
                    <a:gd name="connsiteY7" fmla="*/ 245520 h 546264"/>
                    <a:gd name="connsiteX0" fmla="*/ 0 w 3572666"/>
                    <a:gd name="connsiteY0" fmla="*/ 245520 h 546264"/>
                    <a:gd name="connsiteX1" fmla="*/ 136741 w 3572666"/>
                    <a:gd name="connsiteY1" fmla="*/ 0 h 546264"/>
                    <a:gd name="connsiteX2" fmla="*/ 3481620 w 3572666"/>
                    <a:gd name="connsiteY2" fmla="*/ 0 h 546264"/>
                    <a:gd name="connsiteX3" fmla="*/ 3572666 w 3572666"/>
                    <a:gd name="connsiteY3" fmla="*/ 91046 h 546264"/>
                    <a:gd name="connsiteX4" fmla="*/ 3572666 w 3572666"/>
                    <a:gd name="connsiteY4" fmla="*/ 455218 h 546264"/>
                    <a:gd name="connsiteX5" fmla="*/ 3481620 w 3572666"/>
                    <a:gd name="connsiteY5" fmla="*/ 546264 h 546264"/>
                    <a:gd name="connsiteX6" fmla="*/ 136741 w 3572666"/>
                    <a:gd name="connsiteY6" fmla="*/ 546264 h 546264"/>
                    <a:gd name="connsiteX7" fmla="*/ 0 w 3572666"/>
                    <a:gd name="connsiteY7" fmla="*/ 245520 h 54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2666" h="546264">
                      <a:moveTo>
                        <a:pt x="0" y="245520"/>
                      </a:moveTo>
                      <a:cubicBezTo>
                        <a:pt x="7315" y="85509"/>
                        <a:pt x="86458" y="0"/>
                        <a:pt x="136741" y="0"/>
                      </a:cubicBezTo>
                      <a:lnTo>
                        <a:pt x="3481620" y="0"/>
                      </a:lnTo>
                      <a:cubicBezTo>
                        <a:pt x="3531903" y="0"/>
                        <a:pt x="3572666" y="40763"/>
                        <a:pt x="3572666" y="91046"/>
                      </a:cubicBezTo>
                      <a:lnTo>
                        <a:pt x="3572666" y="455218"/>
                      </a:lnTo>
                      <a:cubicBezTo>
                        <a:pt x="3572666" y="505501"/>
                        <a:pt x="3531903" y="546264"/>
                        <a:pt x="3481620" y="546264"/>
                      </a:cubicBezTo>
                      <a:lnTo>
                        <a:pt x="136741" y="546264"/>
                      </a:lnTo>
                      <a:cubicBezTo>
                        <a:pt x="35617" y="516867"/>
                        <a:pt x="0" y="336564"/>
                        <a:pt x="0" y="245520"/>
                      </a:cubicBezTo>
                      <a:close/>
                    </a:path>
                  </a:pathLst>
                </a:custGeom>
                <a:gradFill>
                  <a:gsLst>
                    <a:gs pos="0">
                      <a:schemeClr val="tx1"/>
                    </a:gs>
                    <a:gs pos="37000">
                      <a:schemeClr val="tx1">
                        <a:lumMod val="85000"/>
                        <a:lumOff val="15000"/>
                      </a:schemeClr>
                    </a:gs>
                    <a:gs pos="77000">
                      <a:srgbClr val="848A9E"/>
                    </a:gs>
                    <a:gs pos="100000">
                      <a:schemeClr val="tx1"/>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14" name="Oval 13">
                  <a:extLst>
                    <a:ext uri="{FF2B5EF4-FFF2-40B4-BE49-F238E27FC236}">
                      <a16:creationId xmlns:a16="http://schemas.microsoft.com/office/drawing/2014/main" id="{2444C416-C859-4C5E-98CB-5DFF934029D4}"/>
                    </a:ext>
                  </a:extLst>
                </p:cNvPr>
                <p:cNvSpPr/>
                <p:nvPr/>
              </p:nvSpPr>
              <p:spPr>
                <a:xfrm>
                  <a:off x="425413" y="2769218"/>
                  <a:ext cx="303290" cy="540487"/>
                </a:xfrm>
                <a:prstGeom prst="ellipse">
                  <a:avLst/>
                </a:prstGeom>
                <a:gradFill flip="none" rotWithShape="1">
                  <a:gsLst>
                    <a:gs pos="0">
                      <a:schemeClr val="tx1"/>
                    </a:gs>
                    <a:gs pos="7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15" name="Oval 14">
                  <a:extLst>
                    <a:ext uri="{FF2B5EF4-FFF2-40B4-BE49-F238E27FC236}">
                      <a16:creationId xmlns:a16="http://schemas.microsoft.com/office/drawing/2014/main" id="{F4F6B53A-DA57-4F04-BFEF-3B81337157B6}"/>
                    </a:ext>
                  </a:extLst>
                </p:cNvPr>
                <p:cNvSpPr/>
                <p:nvPr/>
              </p:nvSpPr>
              <p:spPr>
                <a:xfrm flipH="1">
                  <a:off x="3587405" y="2743128"/>
                  <a:ext cx="308106" cy="520656"/>
                </a:xfrm>
                <a:custGeom>
                  <a:avLst/>
                  <a:gdLst>
                    <a:gd name="connsiteX0" fmla="*/ 0 w 301963"/>
                    <a:gd name="connsiteY0" fmla="*/ 300595 h 601190"/>
                    <a:gd name="connsiteX1" fmla="*/ 150982 w 301963"/>
                    <a:gd name="connsiteY1" fmla="*/ 0 h 601190"/>
                    <a:gd name="connsiteX2" fmla="*/ 301964 w 301963"/>
                    <a:gd name="connsiteY2" fmla="*/ 300595 h 601190"/>
                    <a:gd name="connsiteX3" fmla="*/ 150982 w 301963"/>
                    <a:gd name="connsiteY3" fmla="*/ 601190 h 601190"/>
                    <a:gd name="connsiteX4" fmla="*/ 0 w 301963"/>
                    <a:gd name="connsiteY4" fmla="*/ 300595 h 601190"/>
                    <a:gd name="connsiteX0" fmla="*/ 2905 w 307774"/>
                    <a:gd name="connsiteY0" fmla="*/ 300788 h 601383"/>
                    <a:gd name="connsiteX1" fmla="*/ 153887 w 307774"/>
                    <a:gd name="connsiteY1" fmla="*/ 193 h 601383"/>
                    <a:gd name="connsiteX2" fmla="*/ 304869 w 307774"/>
                    <a:gd name="connsiteY2" fmla="*/ 300788 h 601383"/>
                    <a:gd name="connsiteX3" fmla="*/ 153887 w 307774"/>
                    <a:gd name="connsiteY3" fmla="*/ 601383 h 601383"/>
                    <a:gd name="connsiteX4" fmla="*/ 2905 w 307774"/>
                    <a:gd name="connsiteY4" fmla="*/ 300788 h 601383"/>
                    <a:gd name="connsiteX0" fmla="*/ 2905 w 307774"/>
                    <a:gd name="connsiteY0" fmla="*/ 300788 h 601433"/>
                    <a:gd name="connsiteX1" fmla="*/ 153887 w 307774"/>
                    <a:gd name="connsiteY1" fmla="*/ 193 h 601433"/>
                    <a:gd name="connsiteX2" fmla="*/ 304869 w 307774"/>
                    <a:gd name="connsiteY2" fmla="*/ 300788 h 601433"/>
                    <a:gd name="connsiteX3" fmla="*/ 153887 w 307774"/>
                    <a:gd name="connsiteY3" fmla="*/ 601383 h 601433"/>
                    <a:gd name="connsiteX4" fmla="*/ 2905 w 307774"/>
                    <a:gd name="connsiteY4" fmla="*/ 300788 h 601433"/>
                    <a:gd name="connsiteX0" fmla="*/ 2808 w 307677"/>
                    <a:gd name="connsiteY0" fmla="*/ 300838 h 601497"/>
                    <a:gd name="connsiteX1" fmla="*/ 153790 w 307677"/>
                    <a:gd name="connsiteY1" fmla="*/ 243 h 601497"/>
                    <a:gd name="connsiteX2" fmla="*/ 304772 w 307677"/>
                    <a:gd name="connsiteY2" fmla="*/ 300838 h 601497"/>
                    <a:gd name="connsiteX3" fmla="*/ 153790 w 307677"/>
                    <a:gd name="connsiteY3" fmla="*/ 601433 h 601497"/>
                    <a:gd name="connsiteX4" fmla="*/ 2808 w 307677"/>
                    <a:gd name="connsiteY4" fmla="*/ 300838 h 601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677" h="601497">
                      <a:moveTo>
                        <a:pt x="2808" y="300838"/>
                      </a:moveTo>
                      <a:cubicBezTo>
                        <a:pt x="5876" y="104140"/>
                        <a:pt x="-33923" y="-5893"/>
                        <a:pt x="153790" y="243"/>
                      </a:cubicBezTo>
                      <a:cubicBezTo>
                        <a:pt x="341503" y="6379"/>
                        <a:pt x="304772" y="134824"/>
                        <a:pt x="304772" y="300838"/>
                      </a:cubicBezTo>
                      <a:cubicBezTo>
                        <a:pt x="304772" y="466852"/>
                        <a:pt x="332297" y="598365"/>
                        <a:pt x="153790" y="601433"/>
                      </a:cubicBezTo>
                      <a:cubicBezTo>
                        <a:pt x="-24717" y="604501"/>
                        <a:pt x="-260" y="497536"/>
                        <a:pt x="2808" y="300838"/>
                      </a:cubicBezTo>
                      <a:close/>
                    </a:path>
                  </a:pathLst>
                </a:custGeom>
                <a:gradFill flip="none" rotWithShape="1">
                  <a:gsLst>
                    <a:gs pos="0">
                      <a:schemeClr val="tx1"/>
                    </a:gs>
                    <a:gs pos="7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grpSp>
          <p:sp>
            <p:nvSpPr>
              <p:cNvPr id="7" name="metal1">
                <a:extLst>
                  <a:ext uri="{FF2B5EF4-FFF2-40B4-BE49-F238E27FC236}">
                    <a16:creationId xmlns:a16="http://schemas.microsoft.com/office/drawing/2014/main" id="{2C5FCFED-7C8C-4E83-BF1A-0B3CC4708337}"/>
                  </a:ext>
                </a:extLst>
              </p:cNvPr>
              <p:cNvSpPr/>
              <p:nvPr/>
            </p:nvSpPr>
            <p:spPr>
              <a:xfrm>
                <a:off x="3918858"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8" name="metal2">
                <a:extLst>
                  <a:ext uri="{FF2B5EF4-FFF2-40B4-BE49-F238E27FC236}">
                    <a16:creationId xmlns:a16="http://schemas.microsoft.com/office/drawing/2014/main" id="{E4F6BC30-6D37-4BC4-B9CD-81AE7FDB2F6A}"/>
                  </a:ext>
                </a:extLst>
              </p:cNvPr>
              <p:cNvSpPr/>
              <p:nvPr/>
            </p:nvSpPr>
            <p:spPr>
              <a:xfrm>
                <a:off x="4214150" y="2667316"/>
                <a:ext cx="70348" cy="39954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9" name="metal3">
                <a:extLst>
                  <a:ext uri="{FF2B5EF4-FFF2-40B4-BE49-F238E27FC236}">
                    <a16:creationId xmlns:a16="http://schemas.microsoft.com/office/drawing/2014/main" id="{DE5581EE-5EEE-4D8D-83A3-1619DAF8F1FC}"/>
                  </a:ext>
                </a:extLst>
              </p:cNvPr>
              <p:cNvSpPr/>
              <p:nvPr/>
            </p:nvSpPr>
            <p:spPr>
              <a:xfrm>
                <a:off x="4284498"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10" name="metal4">
                <a:extLst>
                  <a:ext uri="{FF2B5EF4-FFF2-40B4-BE49-F238E27FC236}">
                    <a16:creationId xmlns:a16="http://schemas.microsoft.com/office/drawing/2014/main" id="{F848CE55-6E16-4A8A-B425-ADE45CA2BCC2}"/>
                  </a:ext>
                </a:extLst>
              </p:cNvPr>
              <p:cNvSpPr/>
              <p:nvPr/>
            </p:nvSpPr>
            <p:spPr>
              <a:xfrm>
                <a:off x="4568634" y="2667316"/>
                <a:ext cx="70348" cy="39954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11" name="metal5">
                <a:extLst>
                  <a:ext uri="{FF2B5EF4-FFF2-40B4-BE49-F238E27FC236}">
                    <a16:creationId xmlns:a16="http://schemas.microsoft.com/office/drawing/2014/main" id="{DFF01128-F9D7-4D24-9786-67265DDE5AAD}"/>
                  </a:ext>
                </a:extLst>
              </p:cNvPr>
              <p:cNvSpPr/>
              <p:nvPr/>
            </p:nvSpPr>
            <p:spPr>
              <a:xfrm>
                <a:off x="4638982"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12" name="glass">
                <a:extLst>
                  <a:ext uri="{FF2B5EF4-FFF2-40B4-BE49-F238E27FC236}">
                    <a16:creationId xmlns:a16="http://schemas.microsoft.com/office/drawing/2014/main" id="{D178B640-1642-49B8-BBB0-2965AF8CC8F3}"/>
                  </a:ext>
                </a:extLst>
              </p:cNvPr>
              <p:cNvSpPr/>
              <p:nvPr/>
            </p:nvSpPr>
            <p:spPr>
              <a:xfrm>
                <a:off x="4940133" y="1205345"/>
                <a:ext cx="3313216" cy="3313215"/>
              </a:xfrm>
              <a:prstGeom prst="ellipse">
                <a:avLst/>
              </a:prstGeom>
              <a:gradFill>
                <a:gsLst>
                  <a:gs pos="0">
                    <a:schemeClr val="bg1">
                      <a:alpha val="4000"/>
                    </a:schemeClr>
                  </a:gs>
                  <a:gs pos="60000">
                    <a:schemeClr val="bg1">
                      <a:alpha val="9000"/>
                    </a:schemeClr>
                  </a:gs>
                  <a:gs pos="67920">
                    <a:srgbClr val="FFFFFF">
                      <a:alpha val="13000"/>
                    </a:srgbClr>
                  </a:gs>
                  <a:gs pos="39000">
                    <a:schemeClr val="accent1">
                      <a:tint val="44500"/>
                      <a:satMod val="160000"/>
                      <a:alpha val="18000"/>
                    </a:schemeClr>
                  </a:gs>
                  <a:gs pos="100000">
                    <a:schemeClr val="bg1">
                      <a:alpha val="2000"/>
                    </a:schemeClr>
                  </a:gs>
                </a:gsLst>
                <a:lin ang="3600000" scaled="0"/>
              </a:gradFill>
              <a:ln w="123825">
                <a:solidFill>
                  <a:schemeClr val="tx1">
                    <a:lumMod val="50000"/>
                    <a:lumOff val="50000"/>
                  </a:schemeClr>
                </a:solidFill>
              </a:ln>
              <a:effectLst>
                <a:outerShdw blurRad="50800" dist="38100" dir="2700000" algn="tl" rotWithShape="0">
                  <a:prstClr val="black">
                    <a:alpha val="40000"/>
                  </a:prstClr>
                </a:outerShdw>
              </a:effectLst>
              <a:scene3d>
                <a:camera prst="orthographicFront">
                  <a:rot lat="21301143" lon="301114" rev="21573786"/>
                </a:camera>
                <a:lightRig rig="threePt" dir="t"/>
              </a:scene3d>
              <a:sp3d>
                <a:bevelT w="120650" h="292100"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grpSp>
      </p:grpSp>
      <p:grpSp>
        <p:nvGrpSpPr>
          <p:cNvPr id="56" name="Group 55">
            <a:extLst>
              <a:ext uri="{FF2B5EF4-FFF2-40B4-BE49-F238E27FC236}">
                <a16:creationId xmlns:a16="http://schemas.microsoft.com/office/drawing/2014/main" id="{4715EB6E-D678-4197-944C-AFC4F3CC3FB2}"/>
              </a:ext>
            </a:extLst>
          </p:cNvPr>
          <p:cNvGrpSpPr>
            <a:grpSpLocks/>
          </p:cNvGrpSpPr>
          <p:nvPr/>
        </p:nvGrpSpPr>
        <p:grpSpPr bwMode="auto">
          <a:xfrm>
            <a:off x="4535488" y="1514475"/>
            <a:ext cx="3011487" cy="4792663"/>
            <a:chOff x="11925300" y="6887086"/>
            <a:chExt cx="4014428" cy="6389664"/>
          </a:xfrm>
        </p:grpSpPr>
        <p:grpSp>
          <p:nvGrpSpPr>
            <p:cNvPr id="136250" name="magnifying glass">
              <a:extLst>
                <a:ext uri="{FF2B5EF4-FFF2-40B4-BE49-F238E27FC236}">
                  <a16:creationId xmlns:a16="http://schemas.microsoft.com/office/drawing/2014/main" id="{E5527725-6376-480F-B309-EDDC9018CC66}"/>
                </a:ext>
              </a:extLst>
            </p:cNvPr>
            <p:cNvGrpSpPr>
              <a:grpSpLocks/>
            </p:cNvGrpSpPr>
            <p:nvPr/>
          </p:nvGrpSpPr>
          <p:grpSpPr bwMode="auto">
            <a:xfrm rot="-8049043">
              <a:off x="11407452" y="8744474"/>
              <a:ext cx="6389664" cy="2674888"/>
              <a:chOff x="338877" y="1205345"/>
              <a:chExt cx="7914473" cy="3313215"/>
            </a:xfrm>
          </p:grpSpPr>
          <p:grpSp>
            <p:nvGrpSpPr>
              <p:cNvPr id="136252" name="black handle">
                <a:extLst>
                  <a:ext uri="{FF2B5EF4-FFF2-40B4-BE49-F238E27FC236}">
                    <a16:creationId xmlns:a16="http://schemas.microsoft.com/office/drawing/2014/main" id="{49F43A0E-9D8F-4869-959F-3440CCC8ADA0}"/>
                  </a:ext>
                </a:extLst>
              </p:cNvPr>
              <p:cNvGrpSpPr>
                <a:grpSpLocks/>
              </p:cNvGrpSpPr>
              <p:nvPr/>
            </p:nvGrpSpPr>
            <p:grpSpPr bwMode="auto">
              <a:xfrm>
                <a:off x="338877" y="2587992"/>
                <a:ext cx="3582789" cy="603742"/>
                <a:chOff x="338877" y="2587992"/>
                <a:chExt cx="3582789" cy="603742"/>
              </a:xfrm>
            </p:grpSpPr>
            <p:sp>
              <p:nvSpPr>
                <p:cNvPr id="39" name="handle">
                  <a:extLst>
                    <a:ext uri="{FF2B5EF4-FFF2-40B4-BE49-F238E27FC236}">
                      <a16:creationId xmlns:a16="http://schemas.microsoft.com/office/drawing/2014/main" id="{ED2F8B56-641A-4E31-B3E7-72E93FE0E321}"/>
                    </a:ext>
                  </a:extLst>
                </p:cNvPr>
                <p:cNvSpPr/>
                <p:nvPr/>
              </p:nvSpPr>
              <p:spPr>
                <a:xfrm>
                  <a:off x="338877" y="2588236"/>
                  <a:ext cx="3572666" cy="601190"/>
                </a:xfrm>
                <a:custGeom>
                  <a:avLst/>
                  <a:gdLst>
                    <a:gd name="connsiteX0" fmla="*/ 0 w 3526971"/>
                    <a:gd name="connsiteY0" fmla="*/ 91046 h 546264"/>
                    <a:gd name="connsiteX1" fmla="*/ 91046 w 3526971"/>
                    <a:gd name="connsiteY1" fmla="*/ 0 h 546264"/>
                    <a:gd name="connsiteX2" fmla="*/ 3435925 w 3526971"/>
                    <a:gd name="connsiteY2" fmla="*/ 0 h 546264"/>
                    <a:gd name="connsiteX3" fmla="*/ 3526971 w 3526971"/>
                    <a:gd name="connsiteY3" fmla="*/ 91046 h 546264"/>
                    <a:gd name="connsiteX4" fmla="*/ 3526971 w 3526971"/>
                    <a:gd name="connsiteY4" fmla="*/ 455218 h 546264"/>
                    <a:gd name="connsiteX5" fmla="*/ 3435925 w 3526971"/>
                    <a:gd name="connsiteY5" fmla="*/ 546264 h 546264"/>
                    <a:gd name="connsiteX6" fmla="*/ 91046 w 3526971"/>
                    <a:gd name="connsiteY6" fmla="*/ 546264 h 546264"/>
                    <a:gd name="connsiteX7" fmla="*/ 0 w 3526971"/>
                    <a:gd name="connsiteY7" fmla="*/ 455218 h 546264"/>
                    <a:gd name="connsiteX8" fmla="*/ 0 w 3526971"/>
                    <a:gd name="connsiteY8" fmla="*/ 91046 h 546264"/>
                    <a:gd name="connsiteX0" fmla="*/ 0 w 3550721"/>
                    <a:gd name="connsiteY0" fmla="*/ 150423 h 546264"/>
                    <a:gd name="connsiteX1" fmla="*/ 114796 w 3550721"/>
                    <a:gd name="connsiteY1" fmla="*/ 0 h 546264"/>
                    <a:gd name="connsiteX2" fmla="*/ 3459675 w 3550721"/>
                    <a:gd name="connsiteY2" fmla="*/ 0 h 546264"/>
                    <a:gd name="connsiteX3" fmla="*/ 3550721 w 3550721"/>
                    <a:gd name="connsiteY3" fmla="*/ 91046 h 546264"/>
                    <a:gd name="connsiteX4" fmla="*/ 3550721 w 3550721"/>
                    <a:gd name="connsiteY4" fmla="*/ 455218 h 546264"/>
                    <a:gd name="connsiteX5" fmla="*/ 3459675 w 3550721"/>
                    <a:gd name="connsiteY5" fmla="*/ 546264 h 546264"/>
                    <a:gd name="connsiteX6" fmla="*/ 114796 w 3550721"/>
                    <a:gd name="connsiteY6" fmla="*/ 546264 h 546264"/>
                    <a:gd name="connsiteX7" fmla="*/ 23750 w 3550721"/>
                    <a:gd name="connsiteY7" fmla="*/ 455218 h 546264"/>
                    <a:gd name="connsiteX8" fmla="*/ 0 w 3550721"/>
                    <a:gd name="connsiteY8" fmla="*/ 150423 h 546264"/>
                    <a:gd name="connsiteX0" fmla="*/ 0 w 3550721"/>
                    <a:gd name="connsiteY0" fmla="*/ 150423 h 546264"/>
                    <a:gd name="connsiteX1" fmla="*/ 114796 w 3550721"/>
                    <a:gd name="connsiteY1" fmla="*/ 0 h 546264"/>
                    <a:gd name="connsiteX2" fmla="*/ 3459675 w 3550721"/>
                    <a:gd name="connsiteY2" fmla="*/ 0 h 546264"/>
                    <a:gd name="connsiteX3" fmla="*/ 3550721 w 3550721"/>
                    <a:gd name="connsiteY3" fmla="*/ 91046 h 546264"/>
                    <a:gd name="connsiteX4" fmla="*/ 3550721 w 3550721"/>
                    <a:gd name="connsiteY4" fmla="*/ 455218 h 546264"/>
                    <a:gd name="connsiteX5" fmla="*/ 3459675 w 3550721"/>
                    <a:gd name="connsiteY5" fmla="*/ 546264 h 546264"/>
                    <a:gd name="connsiteX6" fmla="*/ 114796 w 3550721"/>
                    <a:gd name="connsiteY6" fmla="*/ 546264 h 546264"/>
                    <a:gd name="connsiteX7" fmla="*/ 11875 w 3550721"/>
                    <a:gd name="connsiteY7" fmla="*/ 395842 h 546264"/>
                    <a:gd name="connsiteX8" fmla="*/ 0 w 3550721"/>
                    <a:gd name="connsiteY8" fmla="*/ 150423 h 546264"/>
                    <a:gd name="connsiteX0" fmla="*/ 175042 w 3725763"/>
                    <a:gd name="connsiteY0" fmla="*/ 150423 h 546264"/>
                    <a:gd name="connsiteX1" fmla="*/ 289838 w 3725763"/>
                    <a:gd name="connsiteY1" fmla="*/ 0 h 546264"/>
                    <a:gd name="connsiteX2" fmla="*/ 3634717 w 3725763"/>
                    <a:gd name="connsiteY2" fmla="*/ 0 h 546264"/>
                    <a:gd name="connsiteX3" fmla="*/ 3725763 w 3725763"/>
                    <a:gd name="connsiteY3" fmla="*/ 91046 h 546264"/>
                    <a:gd name="connsiteX4" fmla="*/ 3725763 w 3725763"/>
                    <a:gd name="connsiteY4" fmla="*/ 455218 h 546264"/>
                    <a:gd name="connsiteX5" fmla="*/ 3634717 w 3725763"/>
                    <a:gd name="connsiteY5" fmla="*/ 546264 h 546264"/>
                    <a:gd name="connsiteX6" fmla="*/ 289838 w 3725763"/>
                    <a:gd name="connsiteY6" fmla="*/ 546264 h 546264"/>
                    <a:gd name="connsiteX7" fmla="*/ 175042 w 3725763"/>
                    <a:gd name="connsiteY7" fmla="*/ 150423 h 546264"/>
                    <a:gd name="connsiteX0" fmla="*/ 160509 w 3733175"/>
                    <a:gd name="connsiteY0" fmla="*/ 245520 h 546264"/>
                    <a:gd name="connsiteX1" fmla="*/ 297250 w 3733175"/>
                    <a:gd name="connsiteY1" fmla="*/ 0 h 546264"/>
                    <a:gd name="connsiteX2" fmla="*/ 3642129 w 3733175"/>
                    <a:gd name="connsiteY2" fmla="*/ 0 h 546264"/>
                    <a:gd name="connsiteX3" fmla="*/ 3733175 w 3733175"/>
                    <a:gd name="connsiteY3" fmla="*/ 91046 h 546264"/>
                    <a:gd name="connsiteX4" fmla="*/ 3733175 w 3733175"/>
                    <a:gd name="connsiteY4" fmla="*/ 455218 h 546264"/>
                    <a:gd name="connsiteX5" fmla="*/ 3642129 w 3733175"/>
                    <a:gd name="connsiteY5" fmla="*/ 546264 h 546264"/>
                    <a:gd name="connsiteX6" fmla="*/ 297250 w 3733175"/>
                    <a:gd name="connsiteY6" fmla="*/ 546264 h 546264"/>
                    <a:gd name="connsiteX7" fmla="*/ 160509 w 3733175"/>
                    <a:gd name="connsiteY7" fmla="*/ 245520 h 546264"/>
                    <a:gd name="connsiteX0" fmla="*/ 160509 w 3733175"/>
                    <a:gd name="connsiteY0" fmla="*/ 245520 h 546264"/>
                    <a:gd name="connsiteX1" fmla="*/ 297250 w 3733175"/>
                    <a:gd name="connsiteY1" fmla="*/ 0 h 546264"/>
                    <a:gd name="connsiteX2" fmla="*/ 3642129 w 3733175"/>
                    <a:gd name="connsiteY2" fmla="*/ 0 h 546264"/>
                    <a:gd name="connsiteX3" fmla="*/ 3733175 w 3733175"/>
                    <a:gd name="connsiteY3" fmla="*/ 91046 h 546264"/>
                    <a:gd name="connsiteX4" fmla="*/ 3733175 w 3733175"/>
                    <a:gd name="connsiteY4" fmla="*/ 455218 h 546264"/>
                    <a:gd name="connsiteX5" fmla="*/ 3642129 w 3733175"/>
                    <a:gd name="connsiteY5" fmla="*/ 546264 h 546264"/>
                    <a:gd name="connsiteX6" fmla="*/ 297250 w 3733175"/>
                    <a:gd name="connsiteY6" fmla="*/ 546264 h 546264"/>
                    <a:gd name="connsiteX7" fmla="*/ 160509 w 3733175"/>
                    <a:gd name="connsiteY7" fmla="*/ 245520 h 546264"/>
                    <a:gd name="connsiteX0" fmla="*/ 0 w 3572666"/>
                    <a:gd name="connsiteY0" fmla="*/ 245520 h 546264"/>
                    <a:gd name="connsiteX1" fmla="*/ 136741 w 3572666"/>
                    <a:gd name="connsiteY1" fmla="*/ 0 h 546264"/>
                    <a:gd name="connsiteX2" fmla="*/ 3481620 w 3572666"/>
                    <a:gd name="connsiteY2" fmla="*/ 0 h 546264"/>
                    <a:gd name="connsiteX3" fmla="*/ 3572666 w 3572666"/>
                    <a:gd name="connsiteY3" fmla="*/ 91046 h 546264"/>
                    <a:gd name="connsiteX4" fmla="*/ 3572666 w 3572666"/>
                    <a:gd name="connsiteY4" fmla="*/ 455218 h 546264"/>
                    <a:gd name="connsiteX5" fmla="*/ 3481620 w 3572666"/>
                    <a:gd name="connsiteY5" fmla="*/ 546264 h 546264"/>
                    <a:gd name="connsiteX6" fmla="*/ 136741 w 3572666"/>
                    <a:gd name="connsiteY6" fmla="*/ 546264 h 546264"/>
                    <a:gd name="connsiteX7" fmla="*/ 0 w 3572666"/>
                    <a:gd name="connsiteY7" fmla="*/ 245520 h 54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2666" h="546264">
                      <a:moveTo>
                        <a:pt x="0" y="245520"/>
                      </a:moveTo>
                      <a:cubicBezTo>
                        <a:pt x="7315" y="85509"/>
                        <a:pt x="86458" y="0"/>
                        <a:pt x="136741" y="0"/>
                      </a:cubicBezTo>
                      <a:lnTo>
                        <a:pt x="3481620" y="0"/>
                      </a:lnTo>
                      <a:cubicBezTo>
                        <a:pt x="3531903" y="0"/>
                        <a:pt x="3572666" y="40763"/>
                        <a:pt x="3572666" y="91046"/>
                      </a:cubicBezTo>
                      <a:lnTo>
                        <a:pt x="3572666" y="455218"/>
                      </a:lnTo>
                      <a:cubicBezTo>
                        <a:pt x="3572666" y="505501"/>
                        <a:pt x="3531903" y="546264"/>
                        <a:pt x="3481620" y="546264"/>
                      </a:cubicBezTo>
                      <a:lnTo>
                        <a:pt x="136741" y="546264"/>
                      </a:lnTo>
                      <a:cubicBezTo>
                        <a:pt x="35617" y="516867"/>
                        <a:pt x="0" y="336564"/>
                        <a:pt x="0" y="245520"/>
                      </a:cubicBezTo>
                      <a:close/>
                    </a:path>
                  </a:pathLst>
                </a:custGeom>
                <a:gradFill>
                  <a:gsLst>
                    <a:gs pos="0">
                      <a:schemeClr val="tx1"/>
                    </a:gs>
                    <a:gs pos="37000">
                      <a:schemeClr val="tx1">
                        <a:lumMod val="85000"/>
                        <a:lumOff val="15000"/>
                      </a:schemeClr>
                    </a:gs>
                    <a:gs pos="77000">
                      <a:srgbClr val="848A9E"/>
                    </a:gs>
                    <a:gs pos="100000">
                      <a:schemeClr val="tx1"/>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40" name="Oval 39">
                  <a:extLst>
                    <a:ext uri="{FF2B5EF4-FFF2-40B4-BE49-F238E27FC236}">
                      <a16:creationId xmlns:a16="http://schemas.microsoft.com/office/drawing/2014/main" id="{6D4A8A83-C0D7-44D1-80E5-1DB0AE591BCD}"/>
                    </a:ext>
                  </a:extLst>
                </p:cNvPr>
                <p:cNvSpPr/>
                <p:nvPr/>
              </p:nvSpPr>
              <p:spPr>
                <a:xfrm>
                  <a:off x="347482" y="2571313"/>
                  <a:ext cx="304100" cy="615984"/>
                </a:xfrm>
                <a:prstGeom prst="ellipse">
                  <a:avLst/>
                </a:prstGeom>
                <a:gradFill flip="none" rotWithShape="1">
                  <a:gsLst>
                    <a:gs pos="0">
                      <a:schemeClr val="tx1"/>
                    </a:gs>
                    <a:gs pos="7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41" name="Oval 14">
                  <a:extLst>
                    <a:ext uri="{FF2B5EF4-FFF2-40B4-BE49-F238E27FC236}">
                      <a16:creationId xmlns:a16="http://schemas.microsoft.com/office/drawing/2014/main" id="{61227B17-D654-43A3-840D-8E2E77011376}"/>
                    </a:ext>
                  </a:extLst>
                </p:cNvPr>
                <p:cNvSpPr/>
                <p:nvPr/>
              </p:nvSpPr>
              <p:spPr>
                <a:xfrm flipH="1">
                  <a:off x="3686892" y="2564207"/>
                  <a:ext cx="306723" cy="623846"/>
                </a:xfrm>
                <a:custGeom>
                  <a:avLst/>
                  <a:gdLst>
                    <a:gd name="connsiteX0" fmla="*/ 0 w 301963"/>
                    <a:gd name="connsiteY0" fmla="*/ 300595 h 601190"/>
                    <a:gd name="connsiteX1" fmla="*/ 150982 w 301963"/>
                    <a:gd name="connsiteY1" fmla="*/ 0 h 601190"/>
                    <a:gd name="connsiteX2" fmla="*/ 301964 w 301963"/>
                    <a:gd name="connsiteY2" fmla="*/ 300595 h 601190"/>
                    <a:gd name="connsiteX3" fmla="*/ 150982 w 301963"/>
                    <a:gd name="connsiteY3" fmla="*/ 601190 h 601190"/>
                    <a:gd name="connsiteX4" fmla="*/ 0 w 301963"/>
                    <a:gd name="connsiteY4" fmla="*/ 300595 h 601190"/>
                    <a:gd name="connsiteX0" fmla="*/ 2905 w 307774"/>
                    <a:gd name="connsiteY0" fmla="*/ 300788 h 601383"/>
                    <a:gd name="connsiteX1" fmla="*/ 153887 w 307774"/>
                    <a:gd name="connsiteY1" fmla="*/ 193 h 601383"/>
                    <a:gd name="connsiteX2" fmla="*/ 304869 w 307774"/>
                    <a:gd name="connsiteY2" fmla="*/ 300788 h 601383"/>
                    <a:gd name="connsiteX3" fmla="*/ 153887 w 307774"/>
                    <a:gd name="connsiteY3" fmla="*/ 601383 h 601383"/>
                    <a:gd name="connsiteX4" fmla="*/ 2905 w 307774"/>
                    <a:gd name="connsiteY4" fmla="*/ 300788 h 601383"/>
                    <a:gd name="connsiteX0" fmla="*/ 2905 w 307774"/>
                    <a:gd name="connsiteY0" fmla="*/ 300788 h 601433"/>
                    <a:gd name="connsiteX1" fmla="*/ 153887 w 307774"/>
                    <a:gd name="connsiteY1" fmla="*/ 193 h 601433"/>
                    <a:gd name="connsiteX2" fmla="*/ 304869 w 307774"/>
                    <a:gd name="connsiteY2" fmla="*/ 300788 h 601433"/>
                    <a:gd name="connsiteX3" fmla="*/ 153887 w 307774"/>
                    <a:gd name="connsiteY3" fmla="*/ 601383 h 601433"/>
                    <a:gd name="connsiteX4" fmla="*/ 2905 w 307774"/>
                    <a:gd name="connsiteY4" fmla="*/ 300788 h 601433"/>
                    <a:gd name="connsiteX0" fmla="*/ 2808 w 307677"/>
                    <a:gd name="connsiteY0" fmla="*/ 300838 h 601497"/>
                    <a:gd name="connsiteX1" fmla="*/ 153790 w 307677"/>
                    <a:gd name="connsiteY1" fmla="*/ 243 h 601497"/>
                    <a:gd name="connsiteX2" fmla="*/ 304772 w 307677"/>
                    <a:gd name="connsiteY2" fmla="*/ 300838 h 601497"/>
                    <a:gd name="connsiteX3" fmla="*/ 153790 w 307677"/>
                    <a:gd name="connsiteY3" fmla="*/ 601433 h 601497"/>
                    <a:gd name="connsiteX4" fmla="*/ 2808 w 307677"/>
                    <a:gd name="connsiteY4" fmla="*/ 300838 h 601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677" h="601497">
                      <a:moveTo>
                        <a:pt x="2808" y="300838"/>
                      </a:moveTo>
                      <a:cubicBezTo>
                        <a:pt x="5876" y="104140"/>
                        <a:pt x="-33923" y="-5893"/>
                        <a:pt x="153790" y="243"/>
                      </a:cubicBezTo>
                      <a:cubicBezTo>
                        <a:pt x="341503" y="6379"/>
                        <a:pt x="304772" y="134824"/>
                        <a:pt x="304772" y="300838"/>
                      </a:cubicBezTo>
                      <a:cubicBezTo>
                        <a:pt x="304772" y="466852"/>
                        <a:pt x="332297" y="598365"/>
                        <a:pt x="153790" y="601433"/>
                      </a:cubicBezTo>
                      <a:cubicBezTo>
                        <a:pt x="-24717" y="604501"/>
                        <a:pt x="-260" y="497536"/>
                        <a:pt x="2808" y="300838"/>
                      </a:cubicBezTo>
                      <a:close/>
                    </a:path>
                  </a:pathLst>
                </a:custGeom>
                <a:gradFill flip="none" rotWithShape="1">
                  <a:gsLst>
                    <a:gs pos="0">
                      <a:schemeClr val="tx1"/>
                    </a:gs>
                    <a:gs pos="7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grpSp>
          <p:sp>
            <p:nvSpPr>
              <p:cNvPr id="33" name="metal1">
                <a:extLst>
                  <a:ext uri="{FF2B5EF4-FFF2-40B4-BE49-F238E27FC236}">
                    <a16:creationId xmlns:a16="http://schemas.microsoft.com/office/drawing/2014/main" id="{CA73A77C-D552-4ADC-90D6-AEA3DD4B4FBF}"/>
                  </a:ext>
                </a:extLst>
              </p:cNvPr>
              <p:cNvSpPr/>
              <p:nvPr/>
            </p:nvSpPr>
            <p:spPr>
              <a:xfrm>
                <a:off x="3918858"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34" name="metal2">
                <a:extLst>
                  <a:ext uri="{FF2B5EF4-FFF2-40B4-BE49-F238E27FC236}">
                    <a16:creationId xmlns:a16="http://schemas.microsoft.com/office/drawing/2014/main" id="{620C67CB-B0FC-428A-9DF0-20930EC6DB01}"/>
                  </a:ext>
                </a:extLst>
              </p:cNvPr>
              <p:cNvSpPr/>
              <p:nvPr/>
            </p:nvSpPr>
            <p:spPr>
              <a:xfrm>
                <a:off x="4214150" y="2667316"/>
                <a:ext cx="70348" cy="39954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35" name="metal3">
                <a:extLst>
                  <a:ext uri="{FF2B5EF4-FFF2-40B4-BE49-F238E27FC236}">
                    <a16:creationId xmlns:a16="http://schemas.microsoft.com/office/drawing/2014/main" id="{0D6E6671-EA53-4051-8A19-218E673A0B88}"/>
                  </a:ext>
                </a:extLst>
              </p:cNvPr>
              <p:cNvSpPr/>
              <p:nvPr/>
            </p:nvSpPr>
            <p:spPr>
              <a:xfrm>
                <a:off x="4284498"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36" name="metal4">
                <a:extLst>
                  <a:ext uri="{FF2B5EF4-FFF2-40B4-BE49-F238E27FC236}">
                    <a16:creationId xmlns:a16="http://schemas.microsoft.com/office/drawing/2014/main" id="{7495A0DE-0746-47F0-B716-B25EFEABA8FE}"/>
                  </a:ext>
                </a:extLst>
              </p:cNvPr>
              <p:cNvSpPr/>
              <p:nvPr/>
            </p:nvSpPr>
            <p:spPr>
              <a:xfrm>
                <a:off x="4568634" y="2667316"/>
                <a:ext cx="70348" cy="39954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37" name="metal5">
                <a:extLst>
                  <a:ext uri="{FF2B5EF4-FFF2-40B4-BE49-F238E27FC236}">
                    <a16:creationId xmlns:a16="http://schemas.microsoft.com/office/drawing/2014/main" id="{D46C74F8-CBF5-4113-82A0-4EC9D9FA5E42}"/>
                  </a:ext>
                </a:extLst>
              </p:cNvPr>
              <p:cNvSpPr/>
              <p:nvPr/>
            </p:nvSpPr>
            <p:spPr>
              <a:xfrm>
                <a:off x="4638982"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38" name="glass">
                <a:extLst>
                  <a:ext uri="{FF2B5EF4-FFF2-40B4-BE49-F238E27FC236}">
                    <a16:creationId xmlns:a16="http://schemas.microsoft.com/office/drawing/2014/main" id="{BF10F4A8-00AE-45FB-BD5F-4F9283B57734}"/>
                  </a:ext>
                </a:extLst>
              </p:cNvPr>
              <p:cNvSpPr/>
              <p:nvPr/>
            </p:nvSpPr>
            <p:spPr>
              <a:xfrm>
                <a:off x="4940135" y="1205345"/>
                <a:ext cx="3313215" cy="3313215"/>
              </a:xfrm>
              <a:prstGeom prst="ellipse">
                <a:avLst/>
              </a:prstGeom>
              <a:gradFill>
                <a:gsLst>
                  <a:gs pos="0">
                    <a:schemeClr val="bg1">
                      <a:alpha val="4000"/>
                    </a:schemeClr>
                  </a:gs>
                  <a:gs pos="60000">
                    <a:schemeClr val="bg1">
                      <a:alpha val="9000"/>
                    </a:schemeClr>
                  </a:gs>
                  <a:gs pos="67920">
                    <a:srgbClr val="FFFFFF">
                      <a:alpha val="13000"/>
                    </a:srgbClr>
                  </a:gs>
                  <a:gs pos="39000">
                    <a:schemeClr val="accent1">
                      <a:tint val="44500"/>
                      <a:satMod val="160000"/>
                      <a:alpha val="18000"/>
                    </a:schemeClr>
                  </a:gs>
                  <a:gs pos="100000">
                    <a:schemeClr val="bg1">
                      <a:alpha val="2000"/>
                    </a:schemeClr>
                  </a:gs>
                </a:gsLst>
                <a:lin ang="3600000" scaled="0"/>
              </a:gradFill>
              <a:ln w="123825">
                <a:solidFill>
                  <a:schemeClr val="tx1">
                    <a:lumMod val="50000"/>
                    <a:lumOff val="50000"/>
                  </a:schemeClr>
                </a:solidFill>
              </a:ln>
              <a:effectLst>
                <a:outerShdw blurRad="50800" dist="38100" dir="2700000" algn="tl" rotWithShape="0">
                  <a:prstClr val="black">
                    <a:alpha val="40000"/>
                  </a:prstClr>
                </a:outerShdw>
              </a:effectLst>
              <a:scene3d>
                <a:camera prst="orthographicFront">
                  <a:rot lat="21301143" lon="301114" rev="21573786"/>
                </a:camera>
                <a:lightRig rig="threePt" dir="t"/>
              </a:scene3d>
              <a:sp3d>
                <a:bevelT w="120650" h="292100"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grpSp>
        <p:pic>
          <p:nvPicPr>
            <p:cNvPr id="42" name="Picture 3">
              <a:extLst>
                <a:ext uri="{FF2B5EF4-FFF2-40B4-BE49-F238E27FC236}">
                  <a16:creationId xmlns:a16="http://schemas.microsoft.com/office/drawing/2014/main" id="{42453C6D-A2EE-494A-A3A8-3BAF2996019F}"/>
                </a:ext>
              </a:extLst>
            </p:cNvPr>
            <p:cNvPicPr>
              <a:picLocks noChangeAspect="1" noChangeArrowheads="1"/>
            </p:cNvPicPr>
            <p:nvPr/>
          </p:nvPicPr>
          <p:blipFill>
            <a:blip r:embed="rId3" cstate="print"/>
            <a:srcRect l="20750" t="24667" r="53133" b="37264"/>
            <a:stretch>
              <a:fillRect/>
            </a:stretch>
          </p:blipFill>
          <p:spPr bwMode="auto">
            <a:xfrm>
              <a:off x="11925300" y="7352306"/>
              <a:ext cx="2819400" cy="2731494"/>
            </a:xfrm>
            <a:prstGeom prst="ellipse">
              <a:avLst/>
            </a:prstGeom>
            <a:ln>
              <a:noFill/>
            </a:ln>
            <a:effectLst>
              <a:softEdge rad="112500"/>
            </a:effectLst>
          </p:spPr>
        </p:pic>
      </p:grpSp>
      <p:grpSp>
        <p:nvGrpSpPr>
          <p:cNvPr id="57" name="Group 56">
            <a:extLst>
              <a:ext uri="{FF2B5EF4-FFF2-40B4-BE49-F238E27FC236}">
                <a16:creationId xmlns:a16="http://schemas.microsoft.com/office/drawing/2014/main" id="{FCB48327-9428-4FF2-9731-44818FCC986A}"/>
              </a:ext>
            </a:extLst>
          </p:cNvPr>
          <p:cNvGrpSpPr>
            <a:grpSpLocks/>
          </p:cNvGrpSpPr>
          <p:nvPr/>
        </p:nvGrpSpPr>
        <p:grpSpPr bwMode="auto">
          <a:xfrm>
            <a:off x="0" y="1600200"/>
            <a:ext cx="8128000" cy="4348163"/>
            <a:chOff x="-7104462" y="7570834"/>
            <a:chExt cx="10837072" cy="5798602"/>
          </a:xfrm>
        </p:grpSpPr>
        <p:pic>
          <p:nvPicPr>
            <p:cNvPr id="1028" name="Picture 4">
              <a:extLst>
                <a:ext uri="{FF2B5EF4-FFF2-40B4-BE49-F238E27FC236}">
                  <a16:creationId xmlns:a16="http://schemas.microsoft.com/office/drawing/2014/main" id="{1A43A04D-5520-4B91-BC5F-54BBB36AB4EE}"/>
                </a:ext>
              </a:extLst>
            </p:cNvPr>
            <p:cNvPicPr>
              <a:picLocks noChangeAspect="1" noChangeArrowheads="1"/>
            </p:cNvPicPr>
            <p:nvPr/>
          </p:nvPicPr>
          <p:blipFill>
            <a:blip r:embed="rId4" cstate="print"/>
            <a:srcRect l="22875" t="15778" r="22500" b="10000"/>
            <a:stretch>
              <a:fillRect/>
            </a:stretch>
          </p:blipFill>
          <p:spPr bwMode="auto">
            <a:xfrm>
              <a:off x="-1011238" y="7570834"/>
              <a:ext cx="4550036" cy="4499428"/>
            </a:xfrm>
            <a:prstGeom prst="ellipse">
              <a:avLst/>
            </a:prstGeom>
            <a:ln>
              <a:noFill/>
            </a:ln>
            <a:effectLst>
              <a:softEdge rad="112500"/>
            </a:effectLst>
          </p:spPr>
        </p:pic>
        <p:grpSp>
          <p:nvGrpSpPr>
            <p:cNvPr id="136227" name="magnifying glass">
              <a:extLst>
                <a:ext uri="{FF2B5EF4-FFF2-40B4-BE49-F238E27FC236}">
                  <a16:creationId xmlns:a16="http://schemas.microsoft.com/office/drawing/2014/main" id="{58ECA44B-E9C7-4B70-90F3-27312F25D232}"/>
                </a:ext>
              </a:extLst>
            </p:cNvPr>
            <p:cNvGrpSpPr>
              <a:grpSpLocks/>
            </p:cNvGrpSpPr>
            <p:nvPr/>
          </p:nvGrpSpPr>
          <p:grpSpPr bwMode="auto">
            <a:xfrm rot="-1497432">
              <a:off x="-7104462" y="8937378"/>
              <a:ext cx="10837072" cy="4432058"/>
              <a:chOff x="338877" y="1158698"/>
              <a:chExt cx="7909872" cy="3313215"/>
            </a:xfrm>
          </p:grpSpPr>
          <p:grpSp>
            <p:nvGrpSpPr>
              <p:cNvPr id="136228" name="black handle">
                <a:extLst>
                  <a:ext uri="{FF2B5EF4-FFF2-40B4-BE49-F238E27FC236}">
                    <a16:creationId xmlns:a16="http://schemas.microsoft.com/office/drawing/2014/main" id="{C69539D8-E06D-4ACE-9379-4C2887FEDDAF}"/>
                  </a:ext>
                </a:extLst>
              </p:cNvPr>
              <p:cNvGrpSpPr>
                <a:grpSpLocks/>
              </p:cNvGrpSpPr>
              <p:nvPr/>
            </p:nvGrpSpPr>
            <p:grpSpPr bwMode="auto">
              <a:xfrm>
                <a:off x="338877" y="2587992"/>
                <a:ext cx="3582789" cy="603742"/>
                <a:chOff x="338877" y="2587992"/>
                <a:chExt cx="3582789" cy="603742"/>
              </a:xfrm>
            </p:grpSpPr>
            <p:sp>
              <p:nvSpPr>
                <p:cNvPr id="52" name="handle">
                  <a:extLst>
                    <a:ext uri="{FF2B5EF4-FFF2-40B4-BE49-F238E27FC236}">
                      <a16:creationId xmlns:a16="http://schemas.microsoft.com/office/drawing/2014/main" id="{30E0E30D-AFE5-48F3-BFB0-89B66D313BE7}"/>
                    </a:ext>
                  </a:extLst>
                </p:cNvPr>
                <p:cNvSpPr/>
                <p:nvPr/>
              </p:nvSpPr>
              <p:spPr>
                <a:xfrm>
                  <a:off x="338877" y="2588236"/>
                  <a:ext cx="3572666" cy="601190"/>
                </a:xfrm>
                <a:custGeom>
                  <a:avLst/>
                  <a:gdLst>
                    <a:gd name="connsiteX0" fmla="*/ 0 w 3526971"/>
                    <a:gd name="connsiteY0" fmla="*/ 91046 h 546264"/>
                    <a:gd name="connsiteX1" fmla="*/ 91046 w 3526971"/>
                    <a:gd name="connsiteY1" fmla="*/ 0 h 546264"/>
                    <a:gd name="connsiteX2" fmla="*/ 3435925 w 3526971"/>
                    <a:gd name="connsiteY2" fmla="*/ 0 h 546264"/>
                    <a:gd name="connsiteX3" fmla="*/ 3526971 w 3526971"/>
                    <a:gd name="connsiteY3" fmla="*/ 91046 h 546264"/>
                    <a:gd name="connsiteX4" fmla="*/ 3526971 w 3526971"/>
                    <a:gd name="connsiteY4" fmla="*/ 455218 h 546264"/>
                    <a:gd name="connsiteX5" fmla="*/ 3435925 w 3526971"/>
                    <a:gd name="connsiteY5" fmla="*/ 546264 h 546264"/>
                    <a:gd name="connsiteX6" fmla="*/ 91046 w 3526971"/>
                    <a:gd name="connsiteY6" fmla="*/ 546264 h 546264"/>
                    <a:gd name="connsiteX7" fmla="*/ 0 w 3526971"/>
                    <a:gd name="connsiteY7" fmla="*/ 455218 h 546264"/>
                    <a:gd name="connsiteX8" fmla="*/ 0 w 3526971"/>
                    <a:gd name="connsiteY8" fmla="*/ 91046 h 546264"/>
                    <a:gd name="connsiteX0" fmla="*/ 0 w 3550721"/>
                    <a:gd name="connsiteY0" fmla="*/ 150423 h 546264"/>
                    <a:gd name="connsiteX1" fmla="*/ 114796 w 3550721"/>
                    <a:gd name="connsiteY1" fmla="*/ 0 h 546264"/>
                    <a:gd name="connsiteX2" fmla="*/ 3459675 w 3550721"/>
                    <a:gd name="connsiteY2" fmla="*/ 0 h 546264"/>
                    <a:gd name="connsiteX3" fmla="*/ 3550721 w 3550721"/>
                    <a:gd name="connsiteY3" fmla="*/ 91046 h 546264"/>
                    <a:gd name="connsiteX4" fmla="*/ 3550721 w 3550721"/>
                    <a:gd name="connsiteY4" fmla="*/ 455218 h 546264"/>
                    <a:gd name="connsiteX5" fmla="*/ 3459675 w 3550721"/>
                    <a:gd name="connsiteY5" fmla="*/ 546264 h 546264"/>
                    <a:gd name="connsiteX6" fmla="*/ 114796 w 3550721"/>
                    <a:gd name="connsiteY6" fmla="*/ 546264 h 546264"/>
                    <a:gd name="connsiteX7" fmla="*/ 23750 w 3550721"/>
                    <a:gd name="connsiteY7" fmla="*/ 455218 h 546264"/>
                    <a:gd name="connsiteX8" fmla="*/ 0 w 3550721"/>
                    <a:gd name="connsiteY8" fmla="*/ 150423 h 546264"/>
                    <a:gd name="connsiteX0" fmla="*/ 0 w 3550721"/>
                    <a:gd name="connsiteY0" fmla="*/ 150423 h 546264"/>
                    <a:gd name="connsiteX1" fmla="*/ 114796 w 3550721"/>
                    <a:gd name="connsiteY1" fmla="*/ 0 h 546264"/>
                    <a:gd name="connsiteX2" fmla="*/ 3459675 w 3550721"/>
                    <a:gd name="connsiteY2" fmla="*/ 0 h 546264"/>
                    <a:gd name="connsiteX3" fmla="*/ 3550721 w 3550721"/>
                    <a:gd name="connsiteY3" fmla="*/ 91046 h 546264"/>
                    <a:gd name="connsiteX4" fmla="*/ 3550721 w 3550721"/>
                    <a:gd name="connsiteY4" fmla="*/ 455218 h 546264"/>
                    <a:gd name="connsiteX5" fmla="*/ 3459675 w 3550721"/>
                    <a:gd name="connsiteY5" fmla="*/ 546264 h 546264"/>
                    <a:gd name="connsiteX6" fmla="*/ 114796 w 3550721"/>
                    <a:gd name="connsiteY6" fmla="*/ 546264 h 546264"/>
                    <a:gd name="connsiteX7" fmla="*/ 11875 w 3550721"/>
                    <a:gd name="connsiteY7" fmla="*/ 395842 h 546264"/>
                    <a:gd name="connsiteX8" fmla="*/ 0 w 3550721"/>
                    <a:gd name="connsiteY8" fmla="*/ 150423 h 546264"/>
                    <a:gd name="connsiteX0" fmla="*/ 175042 w 3725763"/>
                    <a:gd name="connsiteY0" fmla="*/ 150423 h 546264"/>
                    <a:gd name="connsiteX1" fmla="*/ 289838 w 3725763"/>
                    <a:gd name="connsiteY1" fmla="*/ 0 h 546264"/>
                    <a:gd name="connsiteX2" fmla="*/ 3634717 w 3725763"/>
                    <a:gd name="connsiteY2" fmla="*/ 0 h 546264"/>
                    <a:gd name="connsiteX3" fmla="*/ 3725763 w 3725763"/>
                    <a:gd name="connsiteY3" fmla="*/ 91046 h 546264"/>
                    <a:gd name="connsiteX4" fmla="*/ 3725763 w 3725763"/>
                    <a:gd name="connsiteY4" fmla="*/ 455218 h 546264"/>
                    <a:gd name="connsiteX5" fmla="*/ 3634717 w 3725763"/>
                    <a:gd name="connsiteY5" fmla="*/ 546264 h 546264"/>
                    <a:gd name="connsiteX6" fmla="*/ 289838 w 3725763"/>
                    <a:gd name="connsiteY6" fmla="*/ 546264 h 546264"/>
                    <a:gd name="connsiteX7" fmla="*/ 175042 w 3725763"/>
                    <a:gd name="connsiteY7" fmla="*/ 150423 h 546264"/>
                    <a:gd name="connsiteX0" fmla="*/ 160509 w 3733175"/>
                    <a:gd name="connsiteY0" fmla="*/ 245520 h 546264"/>
                    <a:gd name="connsiteX1" fmla="*/ 297250 w 3733175"/>
                    <a:gd name="connsiteY1" fmla="*/ 0 h 546264"/>
                    <a:gd name="connsiteX2" fmla="*/ 3642129 w 3733175"/>
                    <a:gd name="connsiteY2" fmla="*/ 0 h 546264"/>
                    <a:gd name="connsiteX3" fmla="*/ 3733175 w 3733175"/>
                    <a:gd name="connsiteY3" fmla="*/ 91046 h 546264"/>
                    <a:gd name="connsiteX4" fmla="*/ 3733175 w 3733175"/>
                    <a:gd name="connsiteY4" fmla="*/ 455218 h 546264"/>
                    <a:gd name="connsiteX5" fmla="*/ 3642129 w 3733175"/>
                    <a:gd name="connsiteY5" fmla="*/ 546264 h 546264"/>
                    <a:gd name="connsiteX6" fmla="*/ 297250 w 3733175"/>
                    <a:gd name="connsiteY6" fmla="*/ 546264 h 546264"/>
                    <a:gd name="connsiteX7" fmla="*/ 160509 w 3733175"/>
                    <a:gd name="connsiteY7" fmla="*/ 245520 h 546264"/>
                    <a:gd name="connsiteX0" fmla="*/ 160509 w 3733175"/>
                    <a:gd name="connsiteY0" fmla="*/ 245520 h 546264"/>
                    <a:gd name="connsiteX1" fmla="*/ 297250 w 3733175"/>
                    <a:gd name="connsiteY1" fmla="*/ 0 h 546264"/>
                    <a:gd name="connsiteX2" fmla="*/ 3642129 w 3733175"/>
                    <a:gd name="connsiteY2" fmla="*/ 0 h 546264"/>
                    <a:gd name="connsiteX3" fmla="*/ 3733175 w 3733175"/>
                    <a:gd name="connsiteY3" fmla="*/ 91046 h 546264"/>
                    <a:gd name="connsiteX4" fmla="*/ 3733175 w 3733175"/>
                    <a:gd name="connsiteY4" fmla="*/ 455218 h 546264"/>
                    <a:gd name="connsiteX5" fmla="*/ 3642129 w 3733175"/>
                    <a:gd name="connsiteY5" fmla="*/ 546264 h 546264"/>
                    <a:gd name="connsiteX6" fmla="*/ 297250 w 3733175"/>
                    <a:gd name="connsiteY6" fmla="*/ 546264 h 546264"/>
                    <a:gd name="connsiteX7" fmla="*/ 160509 w 3733175"/>
                    <a:gd name="connsiteY7" fmla="*/ 245520 h 546264"/>
                    <a:gd name="connsiteX0" fmla="*/ 0 w 3572666"/>
                    <a:gd name="connsiteY0" fmla="*/ 245520 h 546264"/>
                    <a:gd name="connsiteX1" fmla="*/ 136741 w 3572666"/>
                    <a:gd name="connsiteY1" fmla="*/ 0 h 546264"/>
                    <a:gd name="connsiteX2" fmla="*/ 3481620 w 3572666"/>
                    <a:gd name="connsiteY2" fmla="*/ 0 h 546264"/>
                    <a:gd name="connsiteX3" fmla="*/ 3572666 w 3572666"/>
                    <a:gd name="connsiteY3" fmla="*/ 91046 h 546264"/>
                    <a:gd name="connsiteX4" fmla="*/ 3572666 w 3572666"/>
                    <a:gd name="connsiteY4" fmla="*/ 455218 h 546264"/>
                    <a:gd name="connsiteX5" fmla="*/ 3481620 w 3572666"/>
                    <a:gd name="connsiteY5" fmla="*/ 546264 h 546264"/>
                    <a:gd name="connsiteX6" fmla="*/ 136741 w 3572666"/>
                    <a:gd name="connsiteY6" fmla="*/ 546264 h 546264"/>
                    <a:gd name="connsiteX7" fmla="*/ 0 w 3572666"/>
                    <a:gd name="connsiteY7" fmla="*/ 245520 h 54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2666" h="546264">
                      <a:moveTo>
                        <a:pt x="0" y="245520"/>
                      </a:moveTo>
                      <a:cubicBezTo>
                        <a:pt x="7315" y="85509"/>
                        <a:pt x="86458" y="0"/>
                        <a:pt x="136741" y="0"/>
                      </a:cubicBezTo>
                      <a:lnTo>
                        <a:pt x="3481620" y="0"/>
                      </a:lnTo>
                      <a:cubicBezTo>
                        <a:pt x="3531903" y="0"/>
                        <a:pt x="3572666" y="40763"/>
                        <a:pt x="3572666" y="91046"/>
                      </a:cubicBezTo>
                      <a:lnTo>
                        <a:pt x="3572666" y="455218"/>
                      </a:lnTo>
                      <a:cubicBezTo>
                        <a:pt x="3572666" y="505501"/>
                        <a:pt x="3531903" y="546264"/>
                        <a:pt x="3481620" y="546264"/>
                      </a:cubicBezTo>
                      <a:lnTo>
                        <a:pt x="136741" y="546264"/>
                      </a:lnTo>
                      <a:cubicBezTo>
                        <a:pt x="35617" y="516867"/>
                        <a:pt x="0" y="336564"/>
                        <a:pt x="0" y="245520"/>
                      </a:cubicBezTo>
                      <a:close/>
                    </a:path>
                  </a:pathLst>
                </a:custGeom>
                <a:gradFill>
                  <a:gsLst>
                    <a:gs pos="0">
                      <a:schemeClr val="tx1"/>
                    </a:gs>
                    <a:gs pos="37000">
                      <a:schemeClr val="tx1">
                        <a:lumMod val="85000"/>
                        <a:lumOff val="15000"/>
                      </a:schemeClr>
                    </a:gs>
                    <a:gs pos="77000">
                      <a:srgbClr val="848A9E"/>
                    </a:gs>
                    <a:gs pos="100000">
                      <a:schemeClr val="tx1"/>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53" name="Oval 52">
                  <a:extLst>
                    <a:ext uri="{FF2B5EF4-FFF2-40B4-BE49-F238E27FC236}">
                      <a16:creationId xmlns:a16="http://schemas.microsoft.com/office/drawing/2014/main" id="{FFF9C133-AD45-4C1C-8D1E-6F5EF35AE2DB}"/>
                    </a:ext>
                  </a:extLst>
                </p:cNvPr>
                <p:cNvSpPr/>
                <p:nvPr/>
              </p:nvSpPr>
              <p:spPr>
                <a:xfrm>
                  <a:off x="329689" y="2526351"/>
                  <a:ext cx="301255" cy="618804"/>
                </a:xfrm>
                <a:prstGeom prst="ellipse">
                  <a:avLst/>
                </a:prstGeom>
                <a:gradFill flip="none" rotWithShape="1">
                  <a:gsLst>
                    <a:gs pos="0">
                      <a:schemeClr val="tx1"/>
                    </a:gs>
                    <a:gs pos="7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54" name="Oval 14">
                  <a:extLst>
                    <a:ext uri="{FF2B5EF4-FFF2-40B4-BE49-F238E27FC236}">
                      <a16:creationId xmlns:a16="http://schemas.microsoft.com/office/drawing/2014/main" id="{BA27809D-E0D4-4550-9D86-1B2C04E31CF4}"/>
                    </a:ext>
                  </a:extLst>
                </p:cNvPr>
                <p:cNvSpPr/>
                <p:nvPr/>
              </p:nvSpPr>
              <p:spPr>
                <a:xfrm flipH="1">
                  <a:off x="3599987" y="2526395"/>
                  <a:ext cx="307434" cy="618804"/>
                </a:xfrm>
                <a:custGeom>
                  <a:avLst/>
                  <a:gdLst>
                    <a:gd name="connsiteX0" fmla="*/ 0 w 301963"/>
                    <a:gd name="connsiteY0" fmla="*/ 300595 h 601190"/>
                    <a:gd name="connsiteX1" fmla="*/ 150982 w 301963"/>
                    <a:gd name="connsiteY1" fmla="*/ 0 h 601190"/>
                    <a:gd name="connsiteX2" fmla="*/ 301964 w 301963"/>
                    <a:gd name="connsiteY2" fmla="*/ 300595 h 601190"/>
                    <a:gd name="connsiteX3" fmla="*/ 150982 w 301963"/>
                    <a:gd name="connsiteY3" fmla="*/ 601190 h 601190"/>
                    <a:gd name="connsiteX4" fmla="*/ 0 w 301963"/>
                    <a:gd name="connsiteY4" fmla="*/ 300595 h 601190"/>
                    <a:gd name="connsiteX0" fmla="*/ 2905 w 307774"/>
                    <a:gd name="connsiteY0" fmla="*/ 300788 h 601383"/>
                    <a:gd name="connsiteX1" fmla="*/ 153887 w 307774"/>
                    <a:gd name="connsiteY1" fmla="*/ 193 h 601383"/>
                    <a:gd name="connsiteX2" fmla="*/ 304869 w 307774"/>
                    <a:gd name="connsiteY2" fmla="*/ 300788 h 601383"/>
                    <a:gd name="connsiteX3" fmla="*/ 153887 w 307774"/>
                    <a:gd name="connsiteY3" fmla="*/ 601383 h 601383"/>
                    <a:gd name="connsiteX4" fmla="*/ 2905 w 307774"/>
                    <a:gd name="connsiteY4" fmla="*/ 300788 h 601383"/>
                    <a:gd name="connsiteX0" fmla="*/ 2905 w 307774"/>
                    <a:gd name="connsiteY0" fmla="*/ 300788 h 601433"/>
                    <a:gd name="connsiteX1" fmla="*/ 153887 w 307774"/>
                    <a:gd name="connsiteY1" fmla="*/ 193 h 601433"/>
                    <a:gd name="connsiteX2" fmla="*/ 304869 w 307774"/>
                    <a:gd name="connsiteY2" fmla="*/ 300788 h 601433"/>
                    <a:gd name="connsiteX3" fmla="*/ 153887 w 307774"/>
                    <a:gd name="connsiteY3" fmla="*/ 601383 h 601433"/>
                    <a:gd name="connsiteX4" fmla="*/ 2905 w 307774"/>
                    <a:gd name="connsiteY4" fmla="*/ 300788 h 601433"/>
                    <a:gd name="connsiteX0" fmla="*/ 2808 w 307677"/>
                    <a:gd name="connsiteY0" fmla="*/ 300838 h 601497"/>
                    <a:gd name="connsiteX1" fmla="*/ 153790 w 307677"/>
                    <a:gd name="connsiteY1" fmla="*/ 243 h 601497"/>
                    <a:gd name="connsiteX2" fmla="*/ 304772 w 307677"/>
                    <a:gd name="connsiteY2" fmla="*/ 300838 h 601497"/>
                    <a:gd name="connsiteX3" fmla="*/ 153790 w 307677"/>
                    <a:gd name="connsiteY3" fmla="*/ 601433 h 601497"/>
                    <a:gd name="connsiteX4" fmla="*/ 2808 w 307677"/>
                    <a:gd name="connsiteY4" fmla="*/ 300838 h 601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677" h="601497">
                      <a:moveTo>
                        <a:pt x="2808" y="300838"/>
                      </a:moveTo>
                      <a:cubicBezTo>
                        <a:pt x="5876" y="104140"/>
                        <a:pt x="-33923" y="-5893"/>
                        <a:pt x="153790" y="243"/>
                      </a:cubicBezTo>
                      <a:cubicBezTo>
                        <a:pt x="341503" y="6379"/>
                        <a:pt x="304772" y="134824"/>
                        <a:pt x="304772" y="300838"/>
                      </a:cubicBezTo>
                      <a:cubicBezTo>
                        <a:pt x="304772" y="466852"/>
                        <a:pt x="332297" y="598365"/>
                        <a:pt x="153790" y="601433"/>
                      </a:cubicBezTo>
                      <a:cubicBezTo>
                        <a:pt x="-24717" y="604501"/>
                        <a:pt x="-260" y="497536"/>
                        <a:pt x="2808" y="300838"/>
                      </a:cubicBezTo>
                      <a:close/>
                    </a:path>
                  </a:pathLst>
                </a:custGeom>
                <a:gradFill flip="none" rotWithShape="1">
                  <a:gsLst>
                    <a:gs pos="0">
                      <a:schemeClr val="tx1"/>
                    </a:gs>
                    <a:gs pos="7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grpSp>
          <p:sp>
            <p:nvSpPr>
              <p:cNvPr id="46" name="metal1">
                <a:extLst>
                  <a:ext uri="{FF2B5EF4-FFF2-40B4-BE49-F238E27FC236}">
                    <a16:creationId xmlns:a16="http://schemas.microsoft.com/office/drawing/2014/main" id="{E01B6252-DC48-47DF-ACD1-BE95B85CCB9C}"/>
                  </a:ext>
                </a:extLst>
              </p:cNvPr>
              <p:cNvSpPr/>
              <p:nvPr/>
            </p:nvSpPr>
            <p:spPr>
              <a:xfrm>
                <a:off x="3918858"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47" name="metal2">
                <a:extLst>
                  <a:ext uri="{FF2B5EF4-FFF2-40B4-BE49-F238E27FC236}">
                    <a16:creationId xmlns:a16="http://schemas.microsoft.com/office/drawing/2014/main" id="{B56CFE30-DF36-4B08-86A8-F07EE76B14F3}"/>
                  </a:ext>
                </a:extLst>
              </p:cNvPr>
              <p:cNvSpPr/>
              <p:nvPr/>
            </p:nvSpPr>
            <p:spPr>
              <a:xfrm>
                <a:off x="4214150" y="2667316"/>
                <a:ext cx="70348" cy="39954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48" name="metal3">
                <a:extLst>
                  <a:ext uri="{FF2B5EF4-FFF2-40B4-BE49-F238E27FC236}">
                    <a16:creationId xmlns:a16="http://schemas.microsoft.com/office/drawing/2014/main" id="{D35E9589-EE92-47D3-AFC3-8ED5F695949F}"/>
                  </a:ext>
                </a:extLst>
              </p:cNvPr>
              <p:cNvSpPr/>
              <p:nvPr/>
            </p:nvSpPr>
            <p:spPr>
              <a:xfrm>
                <a:off x="4284498"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49" name="metal4">
                <a:extLst>
                  <a:ext uri="{FF2B5EF4-FFF2-40B4-BE49-F238E27FC236}">
                    <a16:creationId xmlns:a16="http://schemas.microsoft.com/office/drawing/2014/main" id="{34DE5629-05F9-46B2-BDD5-F2A80A155A9F}"/>
                  </a:ext>
                </a:extLst>
              </p:cNvPr>
              <p:cNvSpPr/>
              <p:nvPr/>
            </p:nvSpPr>
            <p:spPr>
              <a:xfrm>
                <a:off x="4568634" y="2667316"/>
                <a:ext cx="70348" cy="39954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50" name="metal5">
                <a:extLst>
                  <a:ext uri="{FF2B5EF4-FFF2-40B4-BE49-F238E27FC236}">
                    <a16:creationId xmlns:a16="http://schemas.microsoft.com/office/drawing/2014/main" id="{25C4E9DA-D5EA-46F8-840D-FCBD13885B35}"/>
                  </a:ext>
                </a:extLst>
              </p:cNvPr>
              <p:cNvSpPr/>
              <p:nvPr/>
            </p:nvSpPr>
            <p:spPr>
              <a:xfrm>
                <a:off x="4638982"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51" name="glass">
                <a:extLst>
                  <a:ext uri="{FF2B5EF4-FFF2-40B4-BE49-F238E27FC236}">
                    <a16:creationId xmlns:a16="http://schemas.microsoft.com/office/drawing/2014/main" id="{C56C8EB7-AE4B-45CE-862A-6C286EB8DEFB}"/>
                  </a:ext>
                </a:extLst>
              </p:cNvPr>
              <p:cNvSpPr/>
              <p:nvPr/>
            </p:nvSpPr>
            <p:spPr>
              <a:xfrm>
                <a:off x="4935534" y="1158698"/>
                <a:ext cx="3313215" cy="3313215"/>
              </a:xfrm>
              <a:prstGeom prst="ellipse">
                <a:avLst/>
              </a:prstGeom>
              <a:gradFill>
                <a:gsLst>
                  <a:gs pos="0">
                    <a:schemeClr val="bg1">
                      <a:alpha val="4000"/>
                    </a:schemeClr>
                  </a:gs>
                  <a:gs pos="60000">
                    <a:schemeClr val="bg1">
                      <a:alpha val="9000"/>
                    </a:schemeClr>
                  </a:gs>
                  <a:gs pos="67920">
                    <a:srgbClr val="FFFFFF">
                      <a:alpha val="13000"/>
                    </a:srgbClr>
                  </a:gs>
                  <a:gs pos="39000">
                    <a:schemeClr val="accent1">
                      <a:tint val="44500"/>
                      <a:satMod val="160000"/>
                      <a:alpha val="18000"/>
                    </a:schemeClr>
                  </a:gs>
                  <a:gs pos="100000">
                    <a:schemeClr val="bg1">
                      <a:alpha val="2000"/>
                    </a:schemeClr>
                  </a:gs>
                </a:gsLst>
                <a:lin ang="3600000" scaled="0"/>
              </a:gradFill>
              <a:ln w="123825">
                <a:solidFill>
                  <a:schemeClr val="tx1">
                    <a:lumMod val="50000"/>
                    <a:lumOff val="50000"/>
                  </a:schemeClr>
                </a:solidFill>
              </a:ln>
              <a:effectLst>
                <a:outerShdw blurRad="50800" dist="38100" dir="2700000" algn="tl" rotWithShape="0">
                  <a:prstClr val="black">
                    <a:alpha val="40000"/>
                  </a:prstClr>
                </a:outerShdw>
              </a:effectLst>
              <a:scene3d>
                <a:camera prst="orthographicFront">
                  <a:rot lat="21301143" lon="301114" rev="21573786"/>
                </a:camera>
                <a:lightRig rig="threePt" dir="t"/>
              </a:scene3d>
              <a:sp3d>
                <a:bevelT w="120650" h="292100"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grpSp>
      </p:grpSp>
      <p:grpSp>
        <p:nvGrpSpPr>
          <p:cNvPr id="55" name="Group 54">
            <a:extLst>
              <a:ext uri="{FF2B5EF4-FFF2-40B4-BE49-F238E27FC236}">
                <a16:creationId xmlns:a16="http://schemas.microsoft.com/office/drawing/2014/main" id="{E4740101-A5A3-4F96-AB80-66BFA64B6F0B}"/>
              </a:ext>
            </a:extLst>
          </p:cNvPr>
          <p:cNvGrpSpPr>
            <a:grpSpLocks/>
          </p:cNvGrpSpPr>
          <p:nvPr/>
        </p:nvGrpSpPr>
        <p:grpSpPr bwMode="auto">
          <a:xfrm>
            <a:off x="-4321175" y="-249238"/>
            <a:ext cx="12236450" cy="5435601"/>
            <a:chOff x="-5267307" y="-7046525"/>
            <a:chExt cx="16316307" cy="7246550"/>
          </a:xfrm>
        </p:grpSpPr>
        <p:pic>
          <p:nvPicPr>
            <p:cNvPr id="1029" name="Picture 5">
              <a:extLst>
                <a:ext uri="{FF2B5EF4-FFF2-40B4-BE49-F238E27FC236}">
                  <a16:creationId xmlns:a16="http://schemas.microsoft.com/office/drawing/2014/main" id="{DBC9E452-C64D-4062-BDC0-25A836083E8E}"/>
                </a:ext>
              </a:extLst>
            </p:cNvPr>
            <p:cNvPicPr>
              <a:picLocks noChangeAspect="1" noChangeArrowheads="1"/>
            </p:cNvPicPr>
            <p:nvPr/>
          </p:nvPicPr>
          <p:blipFill>
            <a:blip r:embed="rId5" cstate="print"/>
            <a:srcRect l="34250" t="35556" r="26250" b="5778"/>
            <a:stretch>
              <a:fillRect/>
            </a:stretch>
          </p:blipFill>
          <p:spPr bwMode="auto">
            <a:xfrm>
              <a:off x="4191000" y="-6562725"/>
              <a:ext cx="6858000" cy="6762750"/>
            </a:xfrm>
            <a:prstGeom prst="ellipse">
              <a:avLst/>
            </a:prstGeom>
            <a:ln>
              <a:noFill/>
            </a:ln>
            <a:effectLst>
              <a:softEdge rad="112500"/>
            </a:effectLst>
          </p:spPr>
        </p:pic>
        <p:grpSp>
          <p:nvGrpSpPr>
            <p:cNvPr id="136203" name="magnifying glass">
              <a:extLst>
                <a:ext uri="{FF2B5EF4-FFF2-40B4-BE49-F238E27FC236}">
                  <a16:creationId xmlns:a16="http://schemas.microsoft.com/office/drawing/2014/main" id="{96C2B773-2261-446B-8029-270AEE1C5489}"/>
                </a:ext>
              </a:extLst>
            </p:cNvPr>
            <p:cNvGrpSpPr>
              <a:grpSpLocks/>
            </p:cNvGrpSpPr>
            <p:nvPr/>
          </p:nvGrpSpPr>
          <p:grpSpPr bwMode="auto">
            <a:xfrm rot="329323">
              <a:off x="-5267307" y="-7046525"/>
              <a:ext cx="16287098" cy="6768889"/>
              <a:chOff x="338877" y="1158698"/>
              <a:chExt cx="7909872" cy="3313215"/>
            </a:xfrm>
          </p:grpSpPr>
          <p:grpSp>
            <p:nvGrpSpPr>
              <p:cNvPr id="136204" name="black handle">
                <a:extLst>
                  <a:ext uri="{FF2B5EF4-FFF2-40B4-BE49-F238E27FC236}">
                    <a16:creationId xmlns:a16="http://schemas.microsoft.com/office/drawing/2014/main" id="{512C242E-B627-4BD6-AB64-89DD32ADE587}"/>
                  </a:ext>
                </a:extLst>
              </p:cNvPr>
              <p:cNvGrpSpPr>
                <a:grpSpLocks/>
              </p:cNvGrpSpPr>
              <p:nvPr/>
            </p:nvGrpSpPr>
            <p:grpSpPr bwMode="auto">
              <a:xfrm>
                <a:off x="338877" y="2587992"/>
                <a:ext cx="3582789" cy="603742"/>
                <a:chOff x="338877" y="2587992"/>
                <a:chExt cx="3582789" cy="603742"/>
              </a:xfrm>
            </p:grpSpPr>
            <p:sp>
              <p:nvSpPr>
                <p:cNvPr id="28" name="handle">
                  <a:extLst>
                    <a:ext uri="{FF2B5EF4-FFF2-40B4-BE49-F238E27FC236}">
                      <a16:creationId xmlns:a16="http://schemas.microsoft.com/office/drawing/2014/main" id="{3D0F9787-7672-41ED-A48F-776E4A79EACE}"/>
                    </a:ext>
                  </a:extLst>
                </p:cNvPr>
                <p:cNvSpPr/>
                <p:nvPr/>
              </p:nvSpPr>
              <p:spPr>
                <a:xfrm>
                  <a:off x="338877" y="2588236"/>
                  <a:ext cx="3572666" cy="601190"/>
                </a:xfrm>
                <a:custGeom>
                  <a:avLst/>
                  <a:gdLst>
                    <a:gd name="connsiteX0" fmla="*/ 0 w 3526971"/>
                    <a:gd name="connsiteY0" fmla="*/ 91046 h 546264"/>
                    <a:gd name="connsiteX1" fmla="*/ 91046 w 3526971"/>
                    <a:gd name="connsiteY1" fmla="*/ 0 h 546264"/>
                    <a:gd name="connsiteX2" fmla="*/ 3435925 w 3526971"/>
                    <a:gd name="connsiteY2" fmla="*/ 0 h 546264"/>
                    <a:gd name="connsiteX3" fmla="*/ 3526971 w 3526971"/>
                    <a:gd name="connsiteY3" fmla="*/ 91046 h 546264"/>
                    <a:gd name="connsiteX4" fmla="*/ 3526971 w 3526971"/>
                    <a:gd name="connsiteY4" fmla="*/ 455218 h 546264"/>
                    <a:gd name="connsiteX5" fmla="*/ 3435925 w 3526971"/>
                    <a:gd name="connsiteY5" fmla="*/ 546264 h 546264"/>
                    <a:gd name="connsiteX6" fmla="*/ 91046 w 3526971"/>
                    <a:gd name="connsiteY6" fmla="*/ 546264 h 546264"/>
                    <a:gd name="connsiteX7" fmla="*/ 0 w 3526971"/>
                    <a:gd name="connsiteY7" fmla="*/ 455218 h 546264"/>
                    <a:gd name="connsiteX8" fmla="*/ 0 w 3526971"/>
                    <a:gd name="connsiteY8" fmla="*/ 91046 h 546264"/>
                    <a:gd name="connsiteX0" fmla="*/ 0 w 3550721"/>
                    <a:gd name="connsiteY0" fmla="*/ 150423 h 546264"/>
                    <a:gd name="connsiteX1" fmla="*/ 114796 w 3550721"/>
                    <a:gd name="connsiteY1" fmla="*/ 0 h 546264"/>
                    <a:gd name="connsiteX2" fmla="*/ 3459675 w 3550721"/>
                    <a:gd name="connsiteY2" fmla="*/ 0 h 546264"/>
                    <a:gd name="connsiteX3" fmla="*/ 3550721 w 3550721"/>
                    <a:gd name="connsiteY3" fmla="*/ 91046 h 546264"/>
                    <a:gd name="connsiteX4" fmla="*/ 3550721 w 3550721"/>
                    <a:gd name="connsiteY4" fmla="*/ 455218 h 546264"/>
                    <a:gd name="connsiteX5" fmla="*/ 3459675 w 3550721"/>
                    <a:gd name="connsiteY5" fmla="*/ 546264 h 546264"/>
                    <a:gd name="connsiteX6" fmla="*/ 114796 w 3550721"/>
                    <a:gd name="connsiteY6" fmla="*/ 546264 h 546264"/>
                    <a:gd name="connsiteX7" fmla="*/ 23750 w 3550721"/>
                    <a:gd name="connsiteY7" fmla="*/ 455218 h 546264"/>
                    <a:gd name="connsiteX8" fmla="*/ 0 w 3550721"/>
                    <a:gd name="connsiteY8" fmla="*/ 150423 h 546264"/>
                    <a:gd name="connsiteX0" fmla="*/ 0 w 3550721"/>
                    <a:gd name="connsiteY0" fmla="*/ 150423 h 546264"/>
                    <a:gd name="connsiteX1" fmla="*/ 114796 w 3550721"/>
                    <a:gd name="connsiteY1" fmla="*/ 0 h 546264"/>
                    <a:gd name="connsiteX2" fmla="*/ 3459675 w 3550721"/>
                    <a:gd name="connsiteY2" fmla="*/ 0 h 546264"/>
                    <a:gd name="connsiteX3" fmla="*/ 3550721 w 3550721"/>
                    <a:gd name="connsiteY3" fmla="*/ 91046 h 546264"/>
                    <a:gd name="connsiteX4" fmla="*/ 3550721 w 3550721"/>
                    <a:gd name="connsiteY4" fmla="*/ 455218 h 546264"/>
                    <a:gd name="connsiteX5" fmla="*/ 3459675 w 3550721"/>
                    <a:gd name="connsiteY5" fmla="*/ 546264 h 546264"/>
                    <a:gd name="connsiteX6" fmla="*/ 114796 w 3550721"/>
                    <a:gd name="connsiteY6" fmla="*/ 546264 h 546264"/>
                    <a:gd name="connsiteX7" fmla="*/ 11875 w 3550721"/>
                    <a:gd name="connsiteY7" fmla="*/ 395842 h 546264"/>
                    <a:gd name="connsiteX8" fmla="*/ 0 w 3550721"/>
                    <a:gd name="connsiteY8" fmla="*/ 150423 h 546264"/>
                    <a:gd name="connsiteX0" fmla="*/ 175042 w 3725763"/>
                    <a:gd name="connsiteY0" fmla="*/ 150423 h 546264"/>
                    <a:gd name="connsiteX1" fmla="*/ 289838 w 3725763"/>
                    <a:gd name="connsiteY1" fmla="*/ 0 h 546264"/>
                    <a:gd name="connsiteX2" fmla="*/ 3634717 w 3725763"/>
                    <a:gd name="connsiteY2" fmla="*/ 0 h 546264"/>
                    <a:gd name="connsiteX3" fmla="*/ 3725763 w 3725763"/>
                    <a:gd name="connsiteY3" fmla="*/ 91046 h 546264"/>
                    <a:gd name="connsiteX4" fmla="*/ 3725763 w 3725763"/>
                    <a:gd name="connsiteY4" fmla="*/ 455218 h 546264"/>
                    <a:gd name="connsiteX5" fmla="*/ 3634717 w 3725763"/>
                    <a:gd name="connsiteY5" fmla="*/ 546264 h 546264"/>
                    <a:gd name="connsiteX6" fmla="*/ 289838 w 3725763"/>
                    <a:gd name="connsiteY6" fmla="*/ 546264 h 546264"/>
                    <a:gd name="connsiteX7" fmla="*/ 175042 w 3725763"/>
                    <a:gd name="connsiteY7" fmla="*/ 150423 h 546264"/>
                    <a:gd name="connsiteX0" fmla="*/ 160509 w 3733175"/>
                    <a:gd name="connsiteY0" fmla="*/ 245520 h 546264"/>
                    <a:gd name="connsiteX1" fmla="*/ 297250 w 3733175"/>
                    <a:gd name="connsiteY1" fmla="*/ 0 h 546264"/>
                    <a:gd name="connsiteX2" fmla="*/ 3642129 w 3733175"/>
                    <a:gd name="connsiteY2" fmla="*/ 0 h 546264"/>
                    <a:gd name="connsiteX3" fmla="*/ 3733175 w 3733175"/>
                    <a:gd name="connsiteY3" fmla="*/ 91046 h 546264"/>
                    <a:gd name="connsiteX4" fmla="*/ 3733175 w 3733175"/>
                    <a:gd name="connsiteY4" fmla="*/ 455218 h 546264"/>
                    <a:gd name="connsiteX5" fmla="*/ 3642129 w 3733175"/>
                    <a:gd name="connsiteY5" fmla="*/ 546264 h 546264"/>
                    <a:gd name="connsiteX6" fmla="*/ 297250 w 3733175"/>
                    <a:gd name="connsiteY6" fmla="*/ 546264 h 546264"/>
                    <a:gd name="connsiteX7" fmla="*/ 160509 w 3733175"/>
                    <a:gd name="connsiteY7" fmla="*/ 245520 h 546264"/>
                    <a:gd name="connsiteX0" fmla="*/ 160509 w 3733175"/>
                    <a:gd name="connsiteY0" fmla="*/ 245520 h 546264"/>
                    <a:gd name="connsiteX1" fmla="*/ 297250 w 3733175"/>
                    <a:gd name="connsiteY1" fmla="*/ 0 h 546264"/>
                    <a:gd name="connsiteX2" fmla="*/ 3642129 w 3733175"/>
                    <a:gd name="connsiteY2" fmla="*/ 0 h 546264"/>
                    <a:gd name="connsiteX3" fmla="*/ 3733175 w 3733175"/>
                    <a:gd name="connsiteY3" fmla="*/ 91046 h 546264"/>
                    <a:gd name="connsiteX4" fmla="*/ 3733175 w 3733175"/>
                    <a:gd name="connsiteY4" fmla="*/ 455218 h 546264"/>
                    <a:gd name="connsiteX5" fmla="*/ 3642129 w 3733175"/>
                    <a:gd name="connsiteY5" fmla="*/ 546264 h 546264"/>
                    <a:gd name="connsiteX6" fmla="*/ 297250 w 3733175"/>
                    <a:gd name="connsiteY6" fmla="*/ 546264 h 546264"/>
                    <a:gd name="connsiteX7" fmla="*/ 160509 w 3733175"/>
                    <a:gd name="connsiteY7" fmla="*/ 245520 h 546264"/>
                    <a:gd name="connsiteX0" fmla="*/ 0 w 3572666"/>
                    <a:gd name="connsiteY0" fmla="*/ 245520 h 546264"/>
                    <a:gd name="connsiteX1" fmla="*/ 136741 w 3572666"/>
                    <a:gd name="connsiteY1" fmla="*/ 0 h 546264"/>
                    <a:gd name="connsiteX2" fmla="*/ 3481620 w 3572666"/>
                    <a:gd name="connsiteY2" fmla="*/ 0 h 546264"/>
                    <a:gd name="connsiteX3" fmla="*/ 3572666 w 3572666"/>
                    <a:gd name="connsiteY3" fmla="*/ 91046 h 546264"/>
                    <a:gd name="connsiteX4" fmla="*/ 3572666 w 3572666"/>
                    <a:gd name="connsiteY4" fmla="*/ 455218 h 546264"/>
                    <a:gd name="connsiteX5" fmla="*/ 3481620 w 3572666"/>
                    <a:gd name="connsiteY5" fmla="*/ 546264 h 546264"/>
                    <a:gd name="connsiteX6" fmla="*/ 136741 w 3572666"/>
                    <a:gd name="connsiteY6" fmla="*/ 546264 h 546264"/>
                    <a:gd name="connsiteX7" fmla="*/ 0 w 3572666"/>
                    <a:gd name="connsiteY7" fmla="*/ 245520 h 54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2666" h="546264">
                      <a:moveTo>
                        <a:pt x="0" y="245520"/>
                      </a:moveTo>
                      <a:cubicBezTo>
                        <a:pt x="7315" y="85509"/>
                        <a:pt x="86458" y="0"/>
                        <a:pt x="136741" y="0"/>
                      </a:cubicBezTo>
                      <a:lnTo>
                        <a:pt x="3481620" y="0"/>
                      </a:lnTo>
                      <a:cubicBezTo>
                        <a:pt x="3531903" y="0"/>
                        <a:pt x="3572666" y="40763"/>
                        <a:pt x="3572666" y="91046"/>
                      </a:cubicBezTo>
                      <a:lnTo>
                        <a:pt x="3572666" y="455218"/>
                      </a:lnTo>
                      <a:cubicBezTo>
                        <a:pt x="3572666" y="505501"/>
                        <a:pt x="3531903" y="546264"/>
                        <a:pt x="3481620" y="546264"/>
                      </a:cubicBezTo>
                      <a:lnTo>
                        <a:pt x="136741" y="546264"/>
                      </a:lnTo>
                      <a:cubicBezTo>
                        <a:pt x="35617" y="516867"/>
                        <a:pt x="0" y="336564"/>
                        <a:pt x="0" y="245520"/>
                      </a:cubicBezTo>
                      <a:close/>
                    </a:path>
                  </a:pathLst>
                </a:custGeom>
                <a:gradFill>
                  <a:gsLst>
                    <a:gs pos="0">
                      <a:schemeClr val="tx1"/>
                    </a:gs>
                    <a:gs pos="37000">
                      <a:schemeClr val="tx1">
                        <a:lumMod val="85000"/>
                        <a:lumOff val="15000"/>
                      </a:schemeClr>
                    </a:gs>
                    <a:gs pos="77000">
                      <a:srgbClr val="848A9E"/>
                    </a:gs>
                    <a:gs pos="100000">
                      <a:schemeClr val="tx1"/>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29" name="Oval 28">
                  <a:extLst>
                    <a:ext uri="{FF2B5EF4-FFF2-40B4-BE49-F238E27FC236}">
                      <a16:creationId xmlns:a16="http://schemas.microsoft.com/office/drawing/2014/main" id="{D9A5FFE0-A589-4678-8667-0609AC178571}"/>
                    </a:ext>
                  </a:extLst>
                </p:cNvPr>
                <p:cNvSpPr/>
                <p:nvPr/>
              </p:nvSpPr>
              <p:spPr>
                <a:xfrm>
                  <a:off x="311554" y="2582860"/>
                  <a:ext cx="301213" cy="584263"/>
                </a:xfrm>
                <a:prstGeom prst="ellipse">
                  <a:avLst/>
                </a:prstGeom>
                <a:gradFill flip="none" rotWithShape="1">
                  <a:gsLst>
                    <a:gs pos="0">
                      <a:schemeClr val="tx1"/>
                    </a:gs>
                    <a:gs pos="7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sp>
              <p:nvSpPr>
                <p:cNvPr id="30" name="Oval 14">
                  <a:extLst>
                    <a:ext uri="{FF2B5EF4-FFF2-40B4-BE49-F238E27FC236}">
                      <a16:creationId xmlns:a16="http://schemas.microsoft.com/office/drawing/2014/main" id="{D6BBECB3-7393-4A8F-92A8-05BC608B2020}"/>
                    </a:ext>
                  </a:extLst>
                </p:cNvPr>
                <p:cNvSpPr/>
                <p:nvPr/>
              </p:nvSpPr>
              <p:spPr>
                <a:xfrm flipH="1">
                  <a:off x="3584956" y="2577862"/>
                  <a:ext cx="306353" cy="584263"/>
                </a:xfrm>
                <a:custGeom>
                  <a:avLst/>
                  <a:gdLst>
                    <a:gd name="connsiteX0" fmla="*/ 0 w 301963"/>
                    <a:gd name="connsiteY0" fmla="*/ 300595 h 601190"/>
                    <a:gd name="connsiteX1" fmla="*/ 150982 w 301963"/>
                    <a:gd name="connsiteY1" fmla="*/ 0 h 601190"/>
                    <a:gd name="connsiteX2" fmla="*/ 301964 w 301963"/>
                    <a:gd name="connsiteY2" fmla="*/ 300595 h 601190"/>
                    <a:gd name="connsiteX3" fmla="*/ 150982 w 301963"/>
                    <a:gd name="connsiteY3" fmla="*/ 601190 h 601190"/>
                    <a:gd name="connsiteX4" fmla="*/ 0 w 301963"/>
                    <a:gd name="connsiteY4" fmla="*/ 300595 h 601190"/>
                    <a:gd name="connsiteX0" fmla="*/ 2905 w 307774"/>
                    <a:gd name="connsiteY0" fmla="*/ 300788 h 601383"/>
                    <a:gd name="connsiteX1" fmla="*/ 153887 w 307774"/>
                    <a:gd name="connsiteY1" fmla="*/ 193 h 601383"/>
                    <a:gd name="connsiteX2" fmla="*/ 304869 w 307774"/>
                    <a:gd name="connsiteY2" fmla="*/ 300788 h 601383"/>
                    <a:gd name="connsiteX3" fmla="*/ 153887 w 307774"/>
                    <a:gd name="connsiteY3" fmla="*/ 601383 h 601383"/>
                    <a:gd name="connsiteX4" fmla="*/ 2905 w 307774"/>
                    <a:gd name="connsiteY4" fmla="*/ 300788 h 601383"/>
                    <a:gd name="connsiteX0" fmla="*/ 2905 w 307774"/>
                    <a:gd name="connsiteY0" fmla="*/ 300788 h 601433"/>
                    <a:gd name="connsiteX1" fmla="*/ 153887 w 307774"/>
                    <a:gd name="connsiteY1" fmla="*/ 193 h 601433"/>
                    <a:gd name="connsiteX2" fmla="*/ 304869 w 307774"/>
                    <a:gd name="connsiteY2" fmla="*/ 300788 h 601433"/>
                    <a:gd name="connsiteX3" fmla="*/ 153887 w 307774"/>
                    <a:gd name="connsiteY3" fmla="*/ 601383 h 601433"/>
                    <a:gd name="connsiteX4" fmla="*/ 2905 w 307774"/>
                    <a:gd name="connsiteY4" fmla="*/ 300788 h 601433"/>
                    <a:gd name="connsiteX0" fmla="*/ 2808 w 307677"/>
                    <a:gd name="connsiteY0" fmla="*/ 300838 h 601497"/>
                    <a:gd name="connsiteX1" fmla="*/ 153790 w 307677"/>
                    <a:gd name="connsiteY1" fmla="*/ 243 h 601497"/>
                    <a:gd name="connsiteX2" fmla="*/ 304772 w 307677"/>
                    <a:gd name="connsiteY2" fmla="*/ 300838 h 601497"/>
                    <a:gd name="connsiteX3" fmla="*/ 153790 w 307677"/>
                    <a:gd name="connsiteY3" fmla="*/ 601433 h 601497"/>
                    <a:gd name="connsiteX4" fmla="*/ 2808 w 307677"/>
                    <a:gd name="connsiteY4" fmla="*/ 300838 h 601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677" h="601497">
                      <a:moveTo>
                        <a:pt x="2808" y="300838"/>
                      </a:moveTo>
                      <a:cubicBezTo>
                        <a:pt x="5876" y="104140"/>
                        <a:pt x="-33923" y="-5893"/>
                        <a:pt x="153790" y="243"/>
                      </a:cubicBezTo>
                      <a:cubicBezTo>
                        <a:pt x="341503" y="6379"/>
                        <a:pt x="304772" y="134824"/>
                        <a:pt x="304772" y="300838"/>
                      </a:cubicBezTo>
                      <a:cubicBezTo>
                        <a:pt x="304772" y="466852"/>
                        <a:pt x="332297" y="598365"/>
                        <a:pt x="153790" y="601433"/>
                      </a:cubicBezTo>
                      <a:cubicBezTo>
                        <a:pt x="-24717" y="604501"/>
                        <a:pt x="-260" y="497536"/>
                        <a:pt x="2808" y="300838"/>
                      </a:cubicBezTo>
                      <a:close/>
                    </a:path>
                  </a:pathLst>
                </a:custGeom>
                <a:gradFill flip="none" rotWithShape="1">
                  <a:gsLst>
                    <a:gs pos="0">
                      <a:schemeClr val="tx1"/>
                    </a:gs>
                    <a:gs pos="72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grpSp>
          <p:sp>
            <p:nvSpPr>
              <p:cNvPr id="22" name="metal1">
                <a:extLst>
                  <a:ext uri="{FF2B5EF4-FFF2-40B4-BE49-F238E27FC236}">
                    <a16:creationId xmlns:a16="http://schemas.microsoft.com/office/drawing/2014/main" id="{952C9365-93FE-4888-BDD3-7B9B346F1BD2}"/>
                  </a:ext>
                </a:extLst>
              </p:cNvPr>
              <p:cNvSpPr/>
              <p:nvPr/>
            </p:nvSpPr>
            <p:spPr>
              <a:xfrm>
                <a:off x="3918858"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23" name="metal2">
                <a:extLst>
                  <a:ext uri="{FF2B5EF4-FFF2-40B4-BE49-F238E27FC236}">
                    <a16:creationId xmlns:a16="http://schemas.microsoft.com/office/drawing/2014/main" id="{B76FF041-A61D-4BAE-88FD-6195551D20AE}"/>
                  </a:ext>
                </a:extLst>
              </p:cNvPr>
              <p:cNvSpPr/>
              <p:nvPr/>
            </p:nvSpPr>
            <p:spPr>
              <a:xfrm>
                <a:off x="4214150" y="2667316"/>
                <a:ext cx="70348" cy="39954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24" name="metal3">
                <a:extLst>
                  <a:ext uri="{FF2B5EF4-FFF2-40B4-BE49-F238E27FC236}">
                    <a16:creationId xmlns:a16="http://schemas.microsoft.com/office/drawing/2014/main" id="{0169C0EB-51CB-4D39-A004-F919037FB91D}"/>
                  </a:ext>
                </a:extLst>
              </p:cNvPr>
              <p:cNvSpPr/>
              <p:nvPr/>
            </p:nvSpPr>
            <p:spPr>
              <a:xfrm>
                <a:off x="4284498"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25" name="metal4">
                <a:extLst>
                  <a:ext uri="{FF2B5EF4-FFF2-40B4-BE49-F238E27FC236}">
                    <a16:creationId xmlns:a16="http://schemas.microsoft.com/office/drawing/2014/main" id="{3AB19FBC-75C3-40BD-AD23-7FC2906724B7}"/>
                  </a:ext>
                </a:extLst>
              </p:cNvPr>
              <p:cNvSpPr/>
              <p:nvPr/>
            </p:nvSpPr>
            <p:spPr>
              <a:xfrm>
                <a:off x="4568634" y="2667316"/>
                <a:ext cx="70348" cy="39954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26" name="metal5">
                <a:extLst>
                  <a:ext uri="{FF2B5EF4-FFF2-40B4-BE49-F238E27FC236}">
                    <a16:creationId xmlns:a16="http://schemas.microsoft.com/office/drawing/2014/main" id="{BC95593D-C085-4FE1-932C-42CD9B4BBF5C}"/>
                  </a:ext>
                </a:extLst>
              </p:cNvPr>
              <p:cNvSpPr/>
              <p:nvPr/>
            </p:nvSpPr>
            <p:spPr>
              <a:xfrm>
                <a:off x="4638982" y="2619941"/>
                <a:ext cx="284136" cy="494299"/>
              </a:xfrm>
              <a:prstGeom prst="roundRect">
                <a:avLst/>
              </a:prstGeom>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162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prstMaterial="metal">
                <a:bevelT w="95250" h="12700"/>
              </a:sp3d>
            </p:spPr>
            <p:style>
              <a:lnRef idx="0">
                <a:schemeClr val="dk1"/>
              </a:lnRef>
              <a:fillRef idx="3">
                <a:schemeClr val="dk1"/>
              </a:fillRef>
              <a:effectRef idx="3">
                <a:schemeClr val="dk1"/>
              </a:effectRef>
              <a:fontRef idx="minor">
                <a:schemeClr val="lt1"/>
              </a:fontRef>
            </p:style>
            <p:txBody>
              <a:bodyPr anchor="ctr"/>
              <a:lstStyle/>
              <a:p>
                <a:pPr algn="ctr">
                  <a:defRPr/>
                </a:pPr>
                <a:endParaRPr lang="en-US" sz="1350">
                  <a:solidFill>
                    <a:prstClr val="white"/>
                  </a:solidFill>
                </a:endParaRPr>
              </a:p>
            </p:txBody>
          </p:sp>
          <p:sp>
            <p:nvSpPr>
              <p:cNvPr id="27" name="glass">
                <a:extLst>
                  <a:ext uri="{FF2B5EF4-FFF2-40B4-BE49-F238E27FC236}">
                    <a16:creationId xmlns:a16="http://schemas.microsoft.com/office/drawing/2014/main" id="{3EEF582E-3D35-46D7-88DE-1FF2A6376DF8}"/>
                  </a:ext>
                </a:extLst>
              </p:cNvPr>
              <p:cNvSpPr/>
              <p:nvPr/>
            </p:nvSpPr>
            <p:spPr>
              <a:xfrm>
                <a:off x="4935534" y="1158698"/>
                <a:ext cx="3313215" cy="3313215"/>
              </a:xfrm>
              <a:prstGeom prst="ellipse">
                <a:avLst/>
              </a:prstGeom>
              <a:gradFill>
                <a:gsLst>
                  <a:gs pos="0">
                    <a:schemeClr val="bg1">
                      <a:alpha val="4000"/>
                    </a:schemeClr>
                  </a:gs>
                  <a:gs pos="60000">
                    <a:schemeClr val="bg1">
                      <a:alpha val="9000"/>
                    </a:schemeClr>
                  </a:gs>
                  <a:gs pos="67920">
                    <a:srgbClr val="FFFFFF">
                      <a:alpha val="13000"/>
                    </a:srgbClr>
                  </a:gs>
                  <a:gs pos="39000">
                    <a:schemeClr val="accent1">
                      <a:tint val="44500"/>
                      <a:satMod val="160000"/>
                      <a:alpha val="18000"/>
                    </a:schemeClr>
                  </a:gs>
                  <a:gs pos="100000">
                    <a:schemeClr val="bg1">
                      <a:alpha val="2000"/>
                    </a:schemeClr>
                  </a:gs>
                </a:gsLst>
                <a:lin ang="3600000" scaled="0"/>
              </a:gradFill>
              <a:ln w="123825">
                <a:solidFill>
                  <a:schemeClr val="tx1">
                    <a:lumMod val="50000"/>
                    <a:lumOff val="50000"/>
                  </a:schemeClr>
                </a:solidFill>
              </a:ln>
              <a:effectLst>
                <a:outerShdw blurRad="50800" dist="38100" dir="2700000" algn="tl" rotWithShape="0">
                  <a:prstClr val="black">
                    <a:alpha val="40000"/>
                  </a:prstClr>
                </a:outerShdw>
              </a:effectLst>
              <a:scene3d>
                <a:camera prst="orthographicFront">
                  <a:rot lat="21301143" lon="301114" rev="21573786"/>
                </a:camera>
                <a:lightRig rig="threePt" dir="t"/>
              </a:scene3d>
              <a:sp3d>
                <a:bevelT w="120650" h="292100"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solidFill>
                    <a:prstClr val="white"/>
                  </a:solidFill>
                </a:endParaRPr>
              </a:p>
            </p:txBody>
          </p:sp>
        </p:grpSp>
      </p:gr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7218" name="Title 1">
            <a:extLst>
              <a:ext uri="{FF2B5EF4-FFF2-40B4-BE49-F238E27FC236}">
                <a16:creationId xmlns:a16="http://schemas.microsoft.com/office/drawing/2014/main" id="{C82F4798-3116-455F-A795-2A32BD3E146A}"/>
              </a:ext>
            </a:extLst>
          </p:cNvPr>
          <p:cNvSpPr>
            <a:spLocks noGrp="1"/>
          </p:cNvSpPr>
          <p:nvPr>
            <p:ph type="title"/>
          </p:nvPr>
        </p:nvSpPr>
        <p:spPr>
          <a:xfrm>
            <a:off x="0" y="211138"/>
            <a:ext cx="8975725" cy="1298575"/>
          </a:xfrm>
        </p:spPr>
        <p:txBody>
          <a:bodyPr/>
          <a:lstStyle/>
          <a:p>
            <a:r>
              <a:rPr lang="en-ZA" altLang="en-US"/>
              <a:t>Orange/Senqu Water Resource System</a:t>
            </a:r>
          </a:p>
        </p:txBody>
      </p:sp>
      <p:sp>
        <p:nvSpPr>
          <p:cNvPr id="137219" name="Content Placeholder 2">
            <a:extLst>
              <a:ext uri="{FF2B5EF4-FFF2-40B4-BE49-F238E27FC236}">
                <a16:creationId xmlns:a16="http://schemas.microsoft.com/office/drawing/2014/main" id="{9C54D848-B7D3-4BA8-AC05-377643C23728}"/>
              </a:ext>
            </a:extLst>
          </p:cNvPr>
          <p:cNvSpPr>
            <a:spLocks noGrp="1"/>
          </p:cNvSpPr>
          <p:nvPr>
            <p:ph idx="4294967295"/>
          </p:nvPr>
        </p:nvSpPr>
        <p:spPr>
          <a:xfrm>
            <a:off x="788988" y="1509713"/>
            <a:ext cx="8355012" cy="4114800"/>
          </a:xfrm>
        </p:spPr>
        <p:txBody>
          <a:bodyPr/>
          <a:lstStyle/>
          <a:p>
            <a:r>
              <a:rPr lang="en-ZA" altLang="en-US"/>
              <a:t>87 Large Dams</a:t>
            </a:r>
          </a:p>
          <a:p>
            <a:r>
              <a:rPr lang="en-ZA" altLang="en-US"/>
              <a:t>279 Small Dams</a:t>
            </a:r>
          </a:p>
          <a:p>
            <a:r>
              <a:rPr lang="en-ZA" altLang="en-US"/>
              <a:t>± 1 250 Abstractions/Demand Centres</a:t>
            </a:r>
          </a:p>
          <a:p>
            <a:r>
              <a:rPr lang="en-ZA" altLang="en-US"/>
              <a:t>8 integrated subsystems</a:t>
            </a:r>
          </a:p>
          <a:p>
            <a:r>
              <a:rPr lang="en-ZA" altLang="en-US"/>
              <a:t>± 4 000 channels/arcs</a:t>
            </a:r>
          </a:p>
          <a:p>
            <a:r>
              <a:rPr lang="en-ZA" altLang="en-US"/>
              <a:t>Over 300 naturalized streamflow records</a:t>
            </a:r>
          </a:p>
          <a:p>
            <a:r>
              <a:rPr lang="en-ZA" altLang="en-US"/>
              <a:t>Over 300 point rainfall time series</a:t>
            </a:r>
          </a:p>
          <a:p>
            <a:endParaRPr lang="en-ZA" altLang="en-US"/>
          </a:p>
        </p:txBody>
      </p:sp>
    </p:spTree>
  </p:cSld>
  <p:clrMapOvr>
    <a:masterClrMapping/>
  </p:clrMapOvr>
  <p:transition spd="slow">
    <p:pull dir="rd"/>
  </p:transition>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5874" name="Rectangle 2">
            <a:extLst>
              <a:ext uri="{FF2B5EF4-FFF2-40B4-BE49-F238E27FC236}">
                <a16:creationId xmlns:a16="http://schemas.microsoft.com/office/drawing/2014/main" id="{55EBE39B-610F-4520-BB9F-07B7C356F3FF}"/>
              </a:ext>
            </a:extLst>
          </p:cNvPr>
          <p:cNvSpPr>
            <a:spLocks noChangeArrowheads="1"/>
          </p:cNvSpPr>
          <p:nvPr/>
        </p:nvSpPr>
        <p:spPr bwMode="auto">
          <a:xfrm>
            <a:off x="152400" y="2057400"/>
            <a:ext cx="8915400" cy="2209800"/>
          </a:xfrm>
          <a:prstGeom prst="rect">
            <a:avLst/>
          </a:prstGeom>
          <a:noFill/>
          <a:ln w="12700">
            <a:noFill/>
            <a:miter lim="800000"/>
            <a:headEnd/>
            <a:tailEnd/>
          </a:ln>
          <a:effectLst/>
        </p:spPr>
        <p:txBody>
          <a:bodyPr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CC66"/>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 Naturalization of Hydrology</a:t>
            </a:r>
          </a:p>
        </p:txBody>
      </p:sp>
    </p:spTree>
  </p:cSld>
  <p:clrMapOvr>
    <a:masterClrMapping/>
  </p:clrMapOvr>
  <p:transition spd="slow">
    <p:pull dir="rd"/>
  </p:transition>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A4AD31BA-6058-4B07-BA37-740F5EFB5DC9}"/>
              </a:ext>
            </a:extLst>
          </p:cNvPr>
          <p:cNvSpPr>
            <a:spLocks noGrp="1"/>
          </p:cNvSpPr>
          <p:nvPr>
            <p:ph type="title"/>
          </p:nvPr>
        </p:nvSpPr>
        <p:spPr>
          <a:xfrm>
            <a:off x="5435600" y="404813"/>
            <a:ext cx="3563938" cy="1871662"/>
          </a:xfrm>
        </p:spPr>
        <p:txBody>
          <a:bodyPr/>
          <a:lstStyle/>
          <a:p>
            <a:r>
              <a:rPr lang="en-ZA" altLang="en-US" sz="3600"/>
              <a:t>Naturalization of Streamflow Data</a:t>
            </a:r>
          </a:p>
        </p:txBody>
      </p:sp>
      <p:pic>
        <p:nvPicPr>
          <p:cNvPr id="155651" name="Picture 3" descr="1.jpg">
            <a:extLst>
              <a:ext uri="{FF2B5EF4-FFF2-40B4-BE49-F238E27FC236}">
                <a16:creationId xmlns:a16="http://schemas.microsoft.com/office/drawing/2014/main" id="{227BAAB8-572B-443B-A5FF-F454615668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70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6674" name="Title 1">
            <a:extLst>
              <a:ext uri="{FF2B5EF4-FFF2-40B4-BE49-F238E27FC236}">
                <a16:creationId xmlns:a16="http://schemas.microsoft.com/office/drawing/2014/main" id="{49F96C97-2EEE-4633-A352-AB335A6DC5D5}"/>
              </a:ext>
            </a:extLst>
          </p:cNvPr>
          <p:cNvSpPr>
            <a:spLocks noGrp="1"/>
          </p:cNvSpPr>
          <p:nvPr>
            <p:ph type="title"/>
          </p:nvPr>
        </p:nvSpPr>
        <p:spPr>
          <a:xfrm>
            <a:off x="5435600" y="765175"/>
            <a:ext cx="3563938" cy="1871663"/>
          </a:xfrm>
        </p:spPr>
        <p:txBody>
          <a:bodyPr/>
          <a:lstStyle/>
          <a:p>
            <a:r>
              <a:rPr lang="en-ZA" altLang="en-US"/>
              <a:t>Streamflow Record at Current Development</a:t>
            </a:r>
            <a:br>
              <a:rPr lang="en-ZA" altLang="en-US"/>
            </a:br>
            <a:r>
              <a:rPr lang="en-ZA" altLang="en-US"/>
              <a:t>Levels</a:t>
            </a:r>
          </a:p>
        </p:txBody>
      </p:sp>
      <p:pic>
        <p:nvPicPr>
          <p:cNvPr id="156675" name="Picture 4" descr="1.jpg">
            <a:extLst>
              <a:ext uri="{FF2B5EF4-FFF2-40B4-BE49-F238E27FC236}">
                <a16:creationId xmlns:a16="http://schemas.microsoft.com/office/drawing/2014/main" id="{C4020706-5F12-43F6-91BE-5E75DAE2F0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351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7698" name="Title 1">
            <a:extLst>
              <a:ext uri="{FF2B5EF4-FFF2-40B4-BE49-F238E27FC236}">
                <a16:creationId xmlns:a16="http://schemas.microsoft.com/office/drawing/2014/main" id="{50E4A9D3-D13B-4A9C-8903-80F6CE7A5C71}"/>
              </a:ext>
            </a:extLst>
          </p:cNvPr>
          <p:cNvSpPr>
            <a:spLocks noGrp="1"/>
          </p:cNvSpPr>
          <p:nvPr>
            <p:ph type="title"/>
          </p:nvPr>
        </p:nvSpPr>
        <p:spPr>
          <a:xfrm>
            <a:off x="5435600" y="765175"/>
            <a:ext cx="3563938" cy="1871663"/>
          </a:xfrm>
        </p:spPr>
        <p:txBody>
          <a:bodyPr/>
          <a:lstStyle/>
          <a:p>
            <a:r>
              <a:rPr lang="en-ZA" altLang="en-US"/>
              <a:t>Streamflow Record at Current Development</a:t>
            </a:r>
            <a:br>
              <a:rPr lang="en-ZA" altLang="en-US"/>
            </a:br>
            <a:r>
              <a:rPr lang="en-ZA" altLang="en-US"/>
              <a:t>Levels</a:t>
            </a:r>
          </a:p>
        </p:txBody>
      </p:sp>
      <p:pic>
        <p:nvPicPr>
          <p:cNvPr id="157699" name="Picture 2">
            <a:extLst>
              <a:ext uri="{FF2B5EF4-FFF2-40B4-BE49-F238E27FC236}">
                <a16:creationId xmlns:a16="http://schemas.microsoft.com/office/drawing/2014/main" id="{89ECED8D-817E-4266-914A-3A2087BFF4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850" y="92075"/>
            <a:ext cx="9618663" cy="667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5874" name="Rectangle 2">
            <a:extLst>
              <a:ext uri="{FF2B5EF4-FFF2-40B4-BE49-F238E27FC236}">
                <a16:creationId xmlns:a16="http://schemas.microsoft.com/office/drawing/2014/main" id="{CAD03F73-5437-4A3C-ABB3-0B5DC276F131}"/>
              </a:ext>
            </a:extLst>
          </p:cNvPr>
          <p:cNvSpPr>
            <a:spLocks noChangeArrowheads="1"/>
          </p:cNvSpPr>
          <p:nvPr/>
        </p:nvSpPr>
        <p:spPr bwMode="auto">
          <a:xfrm>
            <a:off x="152400" y="2057400"/>
            <a:ext cx="8915400" cy="2209800"/>
          </a:xfrm>
          <a:prstGeom prst="rect">
            <a:avLst/>
          </a:prstGeom>
          <a:noFill/>
          <a:ln w="12700">
            <a:noFill/>
            <a:miter lim="800000"/>
            <a:headEnd/>
            <a:tailEnd/>
          </a:ln>
          <a:effectLst/>
        </p:spPr>
        <p:txBody>
          <a:bodyPr lIns="90488" tIns="44450" rIns="90488" bIns="4445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800" b="1" i="0" u="none" strike="noStrike" kern="1200" cap="none" spc="0" normalizeH="0" baseline="0" noProof="0" dirty="0">
                <a:ln>
                  <a:noFill/>
                </a:ln>
                <a:solidFill>
                  <a:srgbClr val="FFCC66"/>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 Use of Stochastic Hydrology</a:t>
            </a:r>
          </a:p>
        </p:txBody>
      </p:sp>
    </p:spTree>
  </p:cSld>
  <p:clrMapOvr>
    <a:masterClrMapping/>
  </p:clrMapOvr>
  <p:transition spd="slow">
    <p:pull dir="rd"/>
  </p:transition>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9746" name="Picture 3">
            <a:extLst>
              <a:ext uri="{FF2B5EF4-FFF2-40B4-BE49-F238E27FC236}">
                <a16:creationId xmlns:a16="http://schemas.microsoft.com/office/drawing/2014/main" id="{44CA7CA1-7456-4564-B4CB-3AAB0442E1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052513"/>
            <a:ext cx="8677275" cy="5472112"/>
          </a:xfrm>
          <a:prstGeom prst="rect">
            <a:avLst/>
          </a:prstGeom>
          <a:noFill/>
          <a:ln w="19050">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159747" name="Rectangle 4">
            <a:extLst>
              <a:ext uri="{FF2B5EF4-FFF2-40B4-BE49-F238E27FC236}">
                <a16:creationId xmlns:a16="http://schemas.microsoft.com/office/drawing/2014/main" id="{4C343C4A-A975-44CC-BBF8-F8ECE0840D64}"/>
              </a:ext>
            </a:extLst>
          </p:cNvPr>
          <p:cNvSpPr>
            <a:spLocks noChangeArrowheads="1"/>
          </p:cNvSpPr>
          <p:nvPr/>
        </p:nvSpPr>
        <p:spPr bwMode="auto">
          <a:xfrm>
            <a:off x="2627313" y="1206500"/>
            <a:ext cx="3889375" cy="393700"/>
          </a:xfrm>
          <a:prstGeom prst="rect">
            <a:avLst/>
          </a:prstGeom>
          <a:solidFill>
            <a:srgbClr val="FFFFFF"/>
          </a:solidFill>
          <a:ln w="28575">
            <a:solidFill>
              <a:schemeClr val="bg2"/>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Projected system volume trajectories</a:t>
            </a:r>
          </a:p>
        </p:txBody>
      </p:sp>
    </p:spTree>
  </p:cSld>
  <p:clrMapOvr>
    <a:masterClrMapping/>
  </p:clrMapOvr>
  <p:transition spd="slow">
    <p:pull dir="rd"/>
  </p:transition>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E45DD993-D198-48BE-B51F-CB56FBC793B3}"/>
              </a:ext>
            </a:extLst>
          </p:cNvPr>
          <p:cNvSpPr>
            <a:spLocks noChangeArrowheads="1"/>
          </p:cNvSpPr>
          <p:nvPr/>
        </p:nvSpPr>
        <p:spPr bwMode="auto">
          <a:xfrm>
            <a:off x="215900" y="1052513"/>
            <a:ext cx="8677275" cy="5472112"/>
          </a:xfrm>
          <a:prstGeom prst="rect">
            <a:avLst/>
          </a:prstGeom>
          <a:solidFill>
            <a:schemeClr val="bg1"/>
          </a:solidFill>
          <a:ln w="19050">
            <a:solidFill>
              <a:schemeClr val="bg2"/>
            </a:solidFill>
            <a:miter lim="800000"/>
            <a:headEnd/>
            <a:tailEnd/>
          </a:ln>
        </p:spPr>
        <p:txBody>
          <a:bodyPr wrap="none" anchor="ct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161795" name="Group 3">
            <a:extLst>
              <a:ext uri="{FF2B5EF4-FFF2-40B4-BE49-F238E27FC236}">
                <a16:creationId xmlns:a16="http://schemas.microsoft.com/office/drawing/2014/main" id="{88585E33-0953-4470-8D91-08879720CABD}"/>
              </a:ext>
            </a:extLst>
          </p:cNvPr>
          <p:cNvGrpSpPr>
            <a:grpSpLocks/>
          </p:cNvGrpSpPr>
          <p:nvPr/>
        </p:nvGrpSpPr>
        <p:grpSpPr bwMode="auto">
          <a:xfrm>
            <a:off x="1344613" y="1701800"/>
            <a:ext cx="6696075" cy="4016375"/>
            <a:chOff x="848" y="1026"/>
            <a:chExt cx="4218" cy="2530"/>
          </a:xfrm>
        </p:grpSpPr>
        <p:sp>
          <p:nvSpPr>
            <p:cNvPr id="161811" name="Line 4">
              <a:extLst>
                <a:ext uri="{FF2B5EF4-FFF2-40B4-BE49-F238E27FC236}">
                  <a16:creationId xmlns:a16="http://schemas.microsoft.com/office/drawing/2014/main" id="{068A42B5-5229-47F8-850E-875C4BB34AFA}"/>
                </a:ext>
              </a:extLst>
            </p:cNvPr>
            <p:cNvSpPr>
              <a:spLocks noChangeShapeType="1"/>
            </p:cNvSpPr>
            <p:nvPr/>
          </p:nvSpPr>
          <p:spPr bwMode="auto">
            <a:xfrm>
              <a:off x="848" y="3273"/>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12" name="Line 5">
              <a:extLst>
                <a:ext uri="{FF2B5EF4-FFF2-40B4-BE49-F238E27FC236}">
                  <a16:creationId xmlns:a16="http://schemas.microsoft.com/office/drawing/2014/main" id="{6F994A3C-C328-4F5F-9083-966C6B36D2FA}"/>
                </a:ext>
              </a:extLst>
            </p:cNvPr>
            <p:cNvSpPr>
              <a:spLocks noChangeShapeType="1"/>
            </p:cNvSpPr>
            <p:nvPr/>
          </p:nvSpPr>
          <p:spPr bwMode="auto">
            <a:xfrm>
              <a:off x="848" y="2708"/>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13" name="Line 6">
              <a:extLst>
                <a:ext uri="{FF2B5EF4-FFF2-40B4-BE49-F238E27FC236}">
                  <a16:creationId xmlns:a16="http://schemas.microsoft.com/office/drawing/2014/main" id="{AA79AF19-EE4D-4535-AAB1-8FEDAEDCE191}"/>
                </a:ext>
              </a:extLst>
            </p:cNvPr>
            <p:cNvSpPr>
              <a:spLocks noChangeShapeType="1"/>
            </p:cNvSpPr>
            <p:nvPr/>
          </p:nvSpPr>
          <p:spPr bwMode="auto">
            <a:xfrm>
              <a:off x="848" y="2145"/>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14" name="Line 7">
              <a:extLst>
                <a:ext uri="{FF2B5EF4-FFF2-40B4-BE49-F238E27FC236}">
                  <a16:creationId xmlns:a16="http://schemas.microsoft.com/office/drawing/2014/main" id="{9A582651-DB2F-4334-B7F7-D539794BF1CF}"/>
                </a:ext>
              </a:extLst>
            </p:cNvPr>
            <p:cNvSpPr>
              <a:spLocks noChangeShapeType="1"/>
            </p:cNvSpPr>
            <p:nvPr/>
          </p:nvSpPr>
          <p:spPr bwMode="auto">
            <a:xfrm>
              <a:off x="848" y="1580"/>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15" name="Line 8">
              <a:extLst>
                <a:ext uri="{FF2B5EF4-FFF2-40B4-BE49-F238E27FC236}">
                  <a16:creationId xmlns:a16="http://schemas.microsoft.com/office/drawing/2014/main" id="{61BA171A-1D10-41F8-BB87-FEB1C83F930D}"/>
                </a:ext>
              </a:extLst>
            </p:cNvPr>
            <p:cNvSpPr>
              <a:spLocks noChangeShapeType="1"/>
            </p:cNvSpPr>
            <p:nvPr/>
          </p:nvSpPr>
          <p:spPr bwMode="auto">
            <a:xfrm>
              <a:off x="848" y="3556"/>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16" name="Line 9">
              <a:extLst>
                <a:ext uri="{FF2B5EF4-FFF2-40B4-BE49-F238E27FC236}">
                  <a16:creationId xmlns:a16="http://schemas.microsoft.com/office/drawing/2014/main" id="{79EBA839-7180-40D3-A147-350FFB33670E}"/>
                </a:ext>
              </a:extLst>
            </p:cNvPr>
            <p:cNvSpPr>
              <a:spLocks noChangeShapeType="1"/>
            </p:cNvSpPr>
            <p:nvPr/>
          </p:nvSpPr>
          <p:spPr bwMode="auto">
            <a:xfrm>
              <a:off x="848" y="2991"/>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17" name="Line 10">
              <a:extLst>
                <a:ext uri="{FF2B5EF4-FFF2-40B4-BE49-F238E27FC236}">
                  <a16:creationId xmlns:a16="http://schemas.microsoft.com/office/drawing/2014/main" id="{6C3089B8-FB21-4F92-AF6D-D9D5BBBE596A}"/>
                </a:ext>
              </a:extLst>
            </p:cNvPr>
            <p:cNvSpPr>
              <a:spLocks noChangeShapeType="1"/>
            </p:cNvSpPr>
            <p:nvPr/>
          </p:nvSpPr>
          <p:spPr bwMode="auto">
            <a:xfrm>
              <a:off x="848" y="2426"/>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18" name="Line 11">
              <a:extLst>
                <a:ext uri="{FF2B5EF4-FFF2-40B4-BE49-F238E27FC236}">
                  <a16:creationId xmlns:a16="http://schemas.microsoft.com/office/drawing/2014/main" id="{4A99BBE4-AB05-4D28-B1D6-9026FBA660B4}"/>
                </a:ext>
              </a:extLst>
            </p:cNvPr>
            <p:cNvSpPr>
              <a:spLocks noChangeShapeType="1"/>
            </p:cNvSpPr>
            <p:nvPr/>
          </p:nvSpPr>
          <p:spPr bwMode="auto">
            <a:xfrm>
              <a:off x="848" y="1863"/>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19" name="Line 12">
              <a:extLst>
                <a:ext uri="{FF2B5EF4-FFF2-40B4-BE49-F238E27FC236}">
                  <a16:creationId xmlns:a16="http://schemas.microsoft.com/office/drawing/2014/main" id="{AFA69887-88D4-4A28-BF61-B563A98CC2C2}"/>
                </a:ext>
              </a:extLst>
            </p:cNvPr>
            <p:cNvSpPr>
              <a:spLocks noChangeShapeType="1"/>
            </p:cNvSpPr>
            <p:nvPr/>
          </p:nvSpPr>
          <p:spPr bwMode="auto">
            <a:xfrm>
              <a:off x="848" y="1026"/>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20" name="Line 13">
              <a:extLst>
                <a:ext uri="{FF2B5EF4-FFF2-40B4-BE49-F238E27FC236}">
                  <a16:creationId xmlns:a16="http://schemas.microsoft.com/office/drawing/2014/main" id="{C74F49B3-6A47-4B54-BEBD-4BD12180A7C2}"/>
                </a:ext>
              </a:extLst>
            </p:cNvPr>
            <p:cNvSpPr>
              <a:spLocks noChangeShapeType="1"/>
            </p:cNvSpPr>
            <p:nvPr/>
          </p:nvSpPr>
          <p:spPr bwMode="auto">
            <a:xfrm>
              <a:off x="848" y="1298"/>
              <a:ext cx="4218" cy="0"/>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161796" name="Text Box 14">
            <a:extLst>
              <a:ext uri="{FF2B5EF4-FFF2-40B4-BE49-F238E27FC236}">
                <a16:creationId xmlns:a16="http://schemas.microsoft.com/office/drawing/2014/main" id="{53673809-B8C0-4CE2-A305-77B886891652}"/>
              </a:ext>
            </a:extLst>
          </p:cNvPr>
          <p:cNvSpPr txBox="1">
            <a:spLocks noChangeArrowheads="1"/>
          </p:cNvSpPr>
          <p:nvPr/>
        </p:nvSpPr>
        <p:spPr bwMode="auto">
          <a:xfrm rot="-5400000">
            <a:off x="-1112837" y="3713163"/>
            <a:ext cx="41036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Results for sequences</a:t>
            </a: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797" name="Freeform 15">
            <a:extLst>
              <a:ext uri="{FF2B5EF4-FFF2-40B4-BE49-F238E27FC236}">
                <a16:creationId xmlns:a16="http://schemas.microsoft.com/office/drawing/2014/main" id="{4E57B09C-3C60-4E82-BA82-8890683E2946}"/>
              </a:ext>
            </a:extLst>
          </p:cNvPr>
          <p:cNvSpPr>
            <a:spLocks/>
          </p:cNvSpPr>
          <p:nvPr/>
        </p:nvSpPr>
        <p:spPr bwMode="auto">
          <a:xfrm>
            <a:off x="1392238" y="1341438"/>
            <a:ext cx="6792912" cy="4824412"/>
          </a:xfrm>
          <a:custGeom>
            <a:avLst/>
            <a:gdLst>
              <a:gd name="T0" fmla="*/ 0 w 2736"/>
              <a:gd name="T1" fmla="*/ 0 h 2304"/>
              <a:gd name="T2" fmla="*/ 0 w 2736"/>
              <a:gd name="T3" fmla="*/ 2147483646 h 2304"/>
              <a:gd name="T4" fmla="*/ 2147483646 w 2736"/>
              <a:gd name="T5" fmla="*/ 2147483646 h 2304"/>
              <a:gd name="T6" fmla="*/ 0 60000 65536"/>
              <a:gd name="T7" fmla="*/ 0 60000 65536"/>
              <a:gd name="T8" fmla="*/ 0 60000 65536"/>
              <a:gd name="T9" fmla="*/ 0 w 2736"/>
              <a:gd name="T10" fmla="*/ 0 h 2304"/>
              <a:gd name="T11" fmla="*/ 2736 w 2736"/>
              <a:gd name="T12" fmla="*/ 2304 h 2304"/>
            </a:gdLst>
            <a:ahLst/>
            <a:cxnLst>
              <a:cxn ang="T6">
                <a:pos x="T0" y="T1"/>
              </a:cxn>
              <a:cxn ang="T7">
                <a:pos x="T2" y="T3"/>
              </a:cxn>
              <a:cxn ang="T8">
                <a:pos x="T4" y="T5"/>
              </a:cxn>
            </a:cxnLst>
            <a:rect l="T9" t="T10" r="T11" b="T12"/>
            <a:pathLst>
              <a:path w="2736" h="2304">
                <a:moveTo>
                  <a:pt x="0" y="0"/>
                </a:moveTo>
                <a:lnTo>
                  <a:pt x="0" y="2304"/>
                </a:lnTo>
                <a:lnTo>
                  <a:pt x="2736" y="2304"/>
                </a:lnTo>
              </a:path>
            </a:pathLst>
          </a:custGeom>
          <a:noFill/>
          <a:ln w="28575" cap="flat" cmpd="sng">
            <a:solidFill>
              <a:schemeClr val="bg2"/>
            </a:solidFill>
            <a:prstDash val="solid"/>
            <a:round/>
            <a:headEnd type="triangle" w="lg" len="med"/>
            <a:tailEnd type="triangle" w="lg" len="me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798" name="Line 16">
            <a:extLst>
              <a:ext uri="{FF2B5EF4-FFF2-40B4-BE49-F238E27FC236}">
                <a16:creationId xmlns:a16="http://schemas.microsoft.com/office/drawing/2014/main" id="{A183B8AF-CA54-4AAE-8156-B999DCFAB63E}"/>
              </a:ext>
            </a:extLst>
          </p:cNvPr>
          <p:cNvSpPr>
            <a:spLocks noChangeShapeType="1"/>
          </p:cNvSpPr>
          <p:nvPr/>
        </p:nvSpPr>
        <p:spPr bwMode="auto">
          <a:xfrm rot="16200000" flipH="1">
            <a:off x="1133476" y="3822700"/>
            <a:ext cx="4824412" cy="7937"/>
          </a:xfrm>
          <a:prstGeom prst="line">
            <a:avLst/>
          </a:prstGeom>
          <a:noFill/>
          <a:ln w="12700" cap="rnd">
            <a:solidFill>
              <a:schemeClr val="bg2"/>
            </a:solidFill>
            <a:prstDash val="sysDot"/>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799" name="Rectangle 17">
            <a:extLst>
              <a:ext uri="{FF2B5EF4-FFF2-40B4-BE49-F238E27FC236}">
                <a16:creationId xmlns:a16="http://schemas.microsoft.com/office/drawing/2014/main" id="{00D4B66D-BC9C-4580-A7C1-7FB6C5F6EA34}"/>
              </a:ext>
            </a:extLst>
          </p:cNvPr>
          <p:cNvSpPr>
            <a:spLocks noChangeArrowheads="1"/>
          </p:cNvSpPr>
          <p:nvPr/>
        </p:nvSpPr>
        <p:spPr bwMode="auto">
          <a:xfrm>
            <a:off x="4046538" y="1512888"/>
            <a:ext cx="8382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70000"/>
              </a:lnSpc>
              <a:spcBef>
                <a:spcPct val="0"/>
              </a:spcBef>
              <a:spcAft>
                <a:spcPct val="0"/>
              </a:spcAft>
              <a:buClrTx/>
              <a:buSzTx/>
              <a:buFontTx/>
              <a:buNone/>
              <a:tabLst/>
              <a:defRPr/>
            </a:pPr>
            <a: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Min %</a:t>
            </a:r>
            <a:b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5.0 %</a:t>
            </a:r>
            <a:b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r>
            <a:b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25 %</a:t>
            </a:r>
            <a:b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r>
            <a:b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50 %</a:t>
            </a:r>
            <a:b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r>
            <a:b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75 %</a:t>
            </a:r>
            <a:b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r>
            <a:br>
              <a:rPr kumimoji="0" lang="en-US"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95 %</a:t>
            </a:r>
            <a:b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US"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Max %</a:t>
            </a:r>
          </a:p>
        </p:txBody>
      </p:sp>
      <p:sp>
        <p:nvSpPr>
          <p:cNvPr id="161800" name="Line 18">
            <a:extLst>
              <a:ext uri="{FF2B5EF4-FFF2-40B4-BE49-F238E27FC236}">
                <a16:creationId xmlns:a16="http://schemas.microsoft.com/office/drawing/2014/main" id="{98A5E55B-D351-43BA-AA24-9F67A7D040C8}"/>
              </a:ext>
            </a:extLst>
          </p:cNvPr>
          <p:cNvSpPr>
            <a:spLocks noChangeShapeType="1"/>
          </p:cNvSpPr>
          <p:nvPr/>
        </p:nvSpPr>
        <p:spPr bwMode="auto">
          <a:xfrm>
            <a:off x="3133725" y="1800225"/>
            <a:ext cx="836613"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01" name="Line 19">
            <a:extLst>
              <a:ext uri="{FF2B5EF4-FFF2-40B4-BE49-F238E27FC236}">
                <a16:creationId xmlns:a16="http://schemas.microsoft.com/office/drawing/2014/main" id="{81C3239E-CE54-40CE-902A-329973B462C8}"/>
              </a:ext>
            </a:extLst>
          </p:cNvPr>
          <p:cNvSpPr>
            <a:spLocks noChangeShapeType="1"/>
          </p:cNvSpPr>
          <p:nvPr/>
        </p:nvSpPr>
        <p:spPr bwMode="auto">
          <a:xfrm rot="10800000">
            <a:off x="3132138" y="5905500"/>
            <a:ext cx="83661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02" name="Line 20">
            <a:extLst>
              <a:ext uri="{FF2B5EF4-FFF2-40B4-BE49-F238E27FC236}">
                <a16:creationId xmlns:a16="http://schemas.microsoft.com/office/drawing/2014/main" id="{753CA0E9-9AD7-42BD-B8BD-B11B8F595DDF}"/>
              </a:ext>
            </a:extLst>
          </p:cNvPr>
          <p:cNvSpPr>
            <a:spLocks noChangeShapeType="1"/>
          </p:cNvSpPr>
          <p:nvPr/>
        </p:nvSpPr>
        <p:spPr bwMode="auto">
          <a:xfrm>
            <a:off x="3133725" y="2232025"/>
            <a:ext cx="836613"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03" name="Line 21">
            <a:extLst>
              <a:ext uri="{FF2B5EF4-FFF2-40B4-BE49-F238E27FC236}">
                <a16:creationId xmlns:a16="http://schemas.microsoft.com/office/drawing/2014/main" id="{1E4A9A27-3888-4754-8904-879C84EACB35}"/>
              </a:ext>
            </a:extLst>
          </p:cNvPr>
          <p:cNvSpPr>
            <a:spLocks noChangeShapeType="1"/>
          </p:cNvSpPr>
          <p:nvPr/>
        </p:nvSpPr>
        <p:spPr bwMode="auto">
          <a:xfrm flipH="1" flipV="1">
            <a:off x="3546475" y="2232025"/>
            <a:ext cx="0" cy="792163"/>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04" name="Line 22">
            <a:extLst>
              <a:ext uri="{FF2B5EF4-FFF2-40B4-BE49-F238E27FC236}">
                <a16:creationId xmlns:a16="http://schemas.microsoft.com/office/drawing/2014/main" id="{9A3EAE3E-F8CC-4B92-8AD6-D9E32CB9BF44}"/>
              </a:ext>
            </a:extLst>
          </p:cNvPr>
          <p:cNvSpPr>
            <a:spLocks noChangeShapeType="1"/>
          </p:cNvSpPr>
          <p:nvPr/>
        </p:nvSpPr>
        <p:spPr bwMode="auto">
          <a:xfrm rot="10800000">
            <a:off x="3132138" y="5464175"/>
            <a:ext cx="83661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05" name="Line 23">
            <a:extLst>
              <a:ext uri="{FF2B5EF4-FFF2-40B4-BE49-F238E27FC236}">
                <a16:creationId xmlns:a16="http://schemas.microsoft.com/office/drawing/2014/main" id="{8D55DCFB-D5B1-4253-AC1B-E7BD740723C7}"/>
              </a:ext>
            </a:extLst>
          </p:cNvPr>
          <p:cNvSpPr>
            <a:spLocks noChangeShapeType="1"/>
          </p:cNvSpPr>
          <p:nvPr/>
        </p:nvSpPr>
        <p:spPr bwMode="auto">
          <a:xfrm flipV="1">
            <a:off x="3546475" y="4681538"/>
            <a:ext cx="0" cy="792162"/>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1806" name="Rectangle 24">
            <a:extLst>
              <a:ext uri="{FF2B5EF4-FFF2-40B4-BE49-F238E27FC236}">
                <a16:creationId xmlns:a16="http://schemas.microsoft.com/office/drawing/2014/main" id="{49702AE3-07C1-4597-B94D-AFF4D5ADE1DD}"/>
              </a:ext>
            </a:extLst>
          </p:cNvPr>
          <p:cNvSpPr>
            <a:spLocks noChangeArrowheads="1"/>
          </p:cNvSpPr>
          <p:nvPr/>
        </p:nvSpPr>
        <p:spPr bwMode="auto">
          <a:xfrm>
            <a:off x="3133725" y="3024188"/>
            <a:ext cx="836613" cy="858837"/>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1807" name="Rectangle 25">
            <a:extLst>
              <a:ext uri="{FF2B5EF4-FFF2-40B4-BE49-F238E27FC236}">
                <a16:creationId xmlns:a16="http://schemas.microsoft.com/office/drawing/2014/main" id="{8D90EA9C-410F-4581-B274-AB1B38D28B22}"/>
              </a:ext>
            </a:extLst>
          </p:cNvPr>
          <p:cNvSpPr>
            <a:spLocks noChangeArrowheads="1"/>
          </p:cNvSpPr>
          <p:nvPr/>
        </p:nvSpPr>
        <p:spPr bwMode="auto">
          <a:xfrm>
            <a:off x="3133725" y="3883025"/>
            <a:ext cx="836613" cy="798513"/>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161808" name="AutoShape 26">
            <a:extLst>
              <a:ext uri="{FF2B5EF4-FFF2-40B4-BE49-F238E27FC236}">
                <a16:creationId xmlns:a16="http://schemas.microsoft.com/office/drawing/2014/main" id="{88B0F81B-1B9E-41EC-A23F-1B673A9E7E53}"/>
              </a:ext>
            </a:extLst>
          </p:cNvPr>
          <p:cNvCxnSpPr>
            <a:cxnSpLocks noChangeShapeType="1"/>
            <a:stCxn id="161810" idx="1"/>
            <a:endCxn id="161809" idx="1"/>
          </p:cNvCxnSpPr>
          <p:nvPr/>
        </p:nvCxnSpPr>
        <p:spPr bwMode="auto">
          <a:xfrm flipH="1">
            <a:off x="5522913" y="3829050"/>
            <a:ext cx="403225" cy="0"/>
          </a:xfrm>
          <a:prstGeom prst="straightConnector1">
            <a:avLst/>
          </a:prstGeom>
          <a:noFill/>
          <a:ln w="28575">
            <a:solidFill>
              <a:schemeClr val="hlink"/>
            </a:solidFill>
            <a:prstDash val="sysDot"/>
            <a:round/>
            <a:headEnd/>
            <a:tailEnd type="triangle" w="med" len="med"/>
          </a:ln>
          <a:extLst>
            <a:ext uri="{909E8E84-426E-40DD-AFC4-6F175D3DCCD1}">
              <a14:hiddenFill xmlns:a14="http://schemas.microsoft.com/office/drawing/2010/main">
                <a:noFill/>
              </a14:hiddenFill>
            </a:ext>
          </a:extLst>
        </p:spPr>
      </p:cxnSp>
      <p:sp>
        <p:nvSpPr>
          <p:cNvPr id="161809" name="AutoShape 27">
            <a:extLst>
              <a:ext uri="{FF2B5EF4-FFF2-40B4-BE49-F238E27FC236}">
                <a16:creationId xmlns:a16="http://schemas.microsoft.com/office/drawing/2014/main" id="{FBF4E3F1-3723-495D-85F9-BB61B43B60B0}"/>
              </a:ext>
            </a:extLst>
          </p:cNvPr>
          <p:cNvSpPr>
            <a:spLocks/>
          </p:cNvSpPr>
          <p:nvPr/>
        </p:nvSpPr>
        <p:spPr bwMode="auto">
          <a:xfrm>
            <a:off x="5148263" y="1704975"/>
            <a:ext cx="360362" cy="4248150"/>
          </a:xfrm>
          <a:prstGeom prst="rightBrace">
            <a:avLst>
              <a:gd name="adj1" fmla="val 98238"/>
              <a:gd name="adj2" fmla="val 50000"/>
            </a:avLst>
          </a:prstGeom>
          <a:noFill/>
          <a:ln w="28575">
            <a:solidFill>
              <a:schemeClr va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1810" name="Rectangle 28">
            <a:extLst>
              <a:ext uri="{FF2B5EF4-FFF2-40B4-BE49-F238E27FC236}">
                <a16:creationId xmlns:a16="http://schemas.microsoft.com/office/drawing/2014/main" id="{8C4DC2F6-9EE5-4D8A-B6BE-B964B6725354}"/>
              </a:ext>
            </a:extLst>
          </p:cNvPr>
          <p:cNvSpPr>
            <a:spLocks noChangeArrowheads="1"/>
          </p:cNvSpPr>
          <p:nvPr/>
        </p:nvSpPr>
        <p:spPr bwMode="auto">
          <a:xfrm>
            <a:off x="5940425" y="3432175"/>
            <a:ext cx="1584325" cy="792163"/>
          </a:xfrm>
          <a:prstGeom prst="rect">
            <a:avLst/>
          </a:prstGeom>
          <a:solidFill>
            <a:srgbClr val="FFFF00">
              <a:alpha val="59999"/>
            </a:srgbClr>
          </a:solidFill>
          <a:ln w="28575">
            <a:solidFill>
              <a:schemeClr val="hlink"/>
            </a:solidFill>
            <a:miter lim="800000"/>
            <a:headEnd/>
            <a:tailEnd/>
          </a:ln>
        </p:spPr>
        <p:txBody>
          <a:bodyPr anchor="ct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GB"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Percentage of sequence results exceeding given value</a:t>
            </a:r>
          </a:p>
        </p:txBody>
      </p:sp>
    </p:spTree>
  </p:cSld>
  <p:clrMapOvr>
    <a:masterClrMapping/>
  </p:clrMapOvr>
  <p:transition spd="slow">
    <p:pull dir="rd"/>
  </p:transition>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3842" name="Picture 2">
            <a:extLst>
              <a:ext uri="{FF2B5EF4-FFF2-40B4-BE49-F238E27FC236}">
                <a16:creationId xmlns:a16="http://schemas.microsoft.com/office/drawing/2014/main" id="{4B6E1292-8FA8-4B08-8DD0-2867FB0BB1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052513"/>
            <a:ext cx="8677275" cy="54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2" name="Group 3">
            <a:extLst>
              <a:ext uri="{FF2B5EF4-FFF2-40B4-BE49-F238E27FC236}">
                <a16:creationId xmlns:a16="http://schemas.microsoft.com/office/drawing/2014/main" id="{E67BC2C9-B279-480A-A054-1E0A78BA0944}"/>
              </a:ext>
            </a:extLst>
          </p:cNvPr>
          <p:cNvGrpSpPr>
            <a:grpSpLocks/>
          </p:cNvGrpSpPr>
          <p:nvPr/>
        </p:nvGrpSpPr>
        <p:grpSpPr bwMode="auto">
          <a:xfrm>
            <a:off x="1752600" y="1981200"/>
            <a:ext cx="6705600" cy="2819400"/>
            <a:chOff x="1104" y="1248"/>
            <a:chExt cx="4224" cy="1776"/>
          </a:xfrm>
        </p:grpSpPr>
        <p:sp>
          <p:nvSpPr>
            <p:cNvPr id="163845" name="Line 4">
              <a:extLst>
                <a:ext uri="{FF2B5EF4-FFF2-40B4-BE49-F238E27FC236}">
                  <a16:creationId xmlns:a16="http://schemas.microsoft.com/office/drawing/2014/main" id="{8C79B84B-5622-46A5-94F2-493D380ECB80}"/>
                </a:ext>
              </a:extLst>
            </p:cNvPr>
            <p:cNvSpPr>
              <a:spLocks noChangeShapeType="1"/>
            </p:cNvSpPr>
            <p:nvPr/>
          </p:nvSpPr>
          <p:spPr bwMode="auto">
            <a:xfrm rot="10800000">
              <a:off x="5136" y="302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46" name="Line 5">
              <a:extLst>
                <a:ext uri="{FF2B5EF4-FFF2-40B4-BE49-F238E27FC236}">
                  <a16:creationId xmlns:a16="http://schemas.microsoft.com/office/drawing/2014/main" id="{2A696538-D006-4696-A30E-154971CBDF66}"/>
                </a:ext>
              </a:extLst>
            </p:cNvPr>
            <p:cNvSpPr>
              <a:spLocks noChangeShapeType="1"/>
            </p:cNvSpPr>
            <p:nvPr/>
          </p:nvSpPr>
          <p:spPr bwMode="auto">
            <a:xfrm>
              <a:off x="5136"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47" name="Rectangle 6">
              <a:extLst>
                <a:ext uri="{FF2B5EF4-FFF2-40B4-BE49-F238E27FC236}">
                  <a16:creationId xmlns:a16="http://schemas.microsoft.com/office/drawing/2014/main" id="{A640B26F-AB53-4DC9-8E01-1035322B874D}"/>
                </a:ext>
              </a:extLst>
            </p:cNvPr>
            <p:cNvSpPr>
              <a:spLocks noChangeArrowheads="1"/>
            </p:cNvSpPr>
            <p:nvPr/>
          </p:nvSpPr>
          <p:spPr bwMode="auto">
            <a:xfrm>
              <a:off x="5136" y="1296"/>
              <a:ext cx="192" cy="480"/>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48" name="Line 7">
              <a:extLst>
                <a:ext uri="{FF2B5EF4-FFF2-40B4-BE49-F238E27FC236}">
                  <a16:creationId xmlns:a16="http://schemas.microsoft.com/office/drawing/2014/main" id="{24BDA69E-2FE0-4F22-8655-D0B756F1C0F5}"/>
                </a:ext>
              </a:extLst>
            </p:cNvPr>
            <p:cNvSpPr>
              <a:spLocks noChangeShapeType="1"/>
            </p:cNvSpPr>
            <p:nvPr/>
          </p:nvSpPr>
          <p:spPr bwMode="auto">
            <a:xfrm rot="10800000">
              <a:off x="5136" y="268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49" name="Line 8">
              <a:extLst>
                <a:ext uri="{FF2B5EF4-FFF2-40B4-BE49-F238E27FC236}">
                  <a16:creationId xmlns:a16="http://schemas.microsoft.com/office/drawing/2014/main" id="{4F969B9F-3F6D-4E9D-90FF-CE3755689C0E}"/>
                </a:ext>
              </a:extLst>
            </p:cNvPr>
            <p:cNvSpPr>
              <a:spLocks noChangeShapeType="1"/>
            </p:cNvSpPr>
            <p:nvPr/>
          </p:nvSpPr>
          <p:spPr bwMode="auto">
            <a:xfrm flipV="1">
              <a:off x="5232" y="2304"/>
              <a:ext cx="0" cy="384"/>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50" name="Rectangle 9">
              <a:extLst>
                <a:ext uri="{FF2B5EF4-FFF2-40B4-BE49-F238E27FC236}">
                  <a16:creationId xmlns:a16="http://schemas.microsoft.com/office/drawing/2014/main" id="{604EFBC5-C394-416B-81D5-752D06920118}"/>
                </a:ext>
              </a:extLst>
            </p:cNvPr>
            <p:cNvSpPr>
              <a:spLocks noChangeArrowheads="1"/>
            </p:cNvSpPr>
            <p:nvPr/>
          </p:nvSpPr>
          <p:spPr bwMode="auto">
            <a:xfrm>
              <a:off x="5136" y="1776"/>
              <a:ext cx="192" cy="528"/>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51" name="Line 10">
              <a:extLst>
                <a:ext uri="{FF2B5EF4-FFF2-40B4-BE49-F238E27FC236}">
                  <a16:creationId xmlns:a16="http://schemas.microsoft.com/office/drawing/2014/main" id="{7DA65ADC-F9EC-486E-94AF-177D80BB99DC}"/>
                </a:ext>
              </a:extLst>
            </p:cNvPr>
            <p:cNvSpPr>
              <a:spLocks noChangeShapeType="1"/>
            </p:cNvSpPr>
            <p:nvPr/>
          </p:nvSpPr>
          <p:spPr bwMode="auto">
            <a:xfrm>
              <a:off x="4800"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52" name="Line 11">
              <a:extLst>
                <a:ext uri="{FF2B5EF4-FFF2-40B4-BE49-F238E27FC236}">
                  <a16:creationId xmlns:a16="http://schemas.microsoft.com/office/drawing/2014/main" id="{2F563EFB-83CE-4D56-8E99-257C4E17EB0E}"/>
                </a:ext>
              </a:extLst>
            </p:cNvPr>
            <p:cNvSpPr>
              <a:spLocks noChangeShapeType="1"/>
            </p:cNvSpPr>
            <p:nvPr/>
          </p:nvSpPr>
          <p:spPr bwMode="auto">
            <a:xfrm rot="10800000">
              <a:off x="4800" y="292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53" name="Rectangle 12">
              <a:extLst>
                <a:ext uri="{FF2B5EF4-FFF2-40B4-BE49-F238E27FC236}">
                  <a16:creationId xmlns:a16="http://schemas.microsoft.com/office/drawing/2014/main" id="{D988FE5F-E968-436E-839D-C899E5E0BF3E}"/>
                </a:ext>
              </a:extLst>
            </p:cNvPr>
            <p:cNvSpPr>
              <a:spLocks noChangeArrowheads="1"/>
            </p:cNvSpPr>
            <p:nvPr/>
          </p:nvSpPr>
          <p:spPr bwMode="auto">
            <a:xfrm>
              <a:off x="4800" y="1296"/>
              <a:ext cx="192" cy="432"/>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54" name="Line 13">
              <a:extLst>
                <a:ext uri="{FF2B5EF4-FFF2-40B4-BE49-F238E27FC236}">
                  <a16:creationId xmlns:a16="http://schemas.microsoft.com/office/drawing/2014/main" id="{8FB0A64D-A685-4058-A987-67EDE789A540}"/>
                </a:ext>
              </a:extLst>
            </p:cNvPr>
            <p:cNvSpPr>
              <a:spLocks noChangeShapeType="1"/>
            </p:cNvSpPr>
            <p:nvPr/>
          </p:nvSpPr>
          <p:spPr bwMode="auto">
            <a:xfrm rot="10800000">
              <a:off x="4800" y="2637"/>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55" name="Line 14">
              <a:extLst>
                <a:ext uri="{FF2B5EF4-FFF2-40B4-BE49-F238E27FC236}">
                  <a16:creationId xmlns:a16="http://schemas.microsoft.com/office/drawing/2014/main" id="{2991EC8D-75A3-4602-A3F6-9A99EE6473D5}"/>
                </a:ext>
              </a:extLst>
            </p:cNvPr>
            <p:cNvSpPr>
              <a:spLocks noChangeShapeType="1"/>
            </p:cNvSpPr>
            <p:nvPr/>
          </p:nvSpPr>
          <p:spPr bwMode="auto">
            <a:xfrm flipV="1">
              <a:off x="4896" y="2256"/>
              <a:ext cx="0" cy="383"/>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56" name="Rectangle 15">
              <a:extLst>
                <a:ext uri="{FF2B5EF4-FFF2-40B4-BE49-F238E27FC236}">
                  <a16:creationId xmlns:a16="http://schemas.microsoft.com/office/drawing/2014/main" id="{00736CEF-44BC-46E5-BCB0-9C15638B284E}"/>
                </a:ext>
              </a:extLst>
            </p:cNvPr>
            <p:cNvSpPr>
              <a:spLocks noChangeArrowheads="1"/>
            </p:cNvSpPr>
            <p:nvPr/>
          </p:nvSpPr>
          <p:spPr bwMode="auto">
            <a:xfrm>
              <a:off x="4800" y="1728"/>
              <a:ext cx="192" cy="528"/>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57" name="Line 16">
              <a:extLst>
                <a:ext uri="{FF2B5EF4-FFF2-40B4-BE49-F238E27FC236}">
                  <a16:creationId xmlns:a16="http://schemas.microsoft.com/office/drawing/2014/main" id="{475408A3-70E7-4C18-B133-7A7DD40919F0}"/>
                </a:ext>
              </a:extLst>
            </p:cNvPr>
            <p:cNvSpPr>
              <a:spLocks noChangeShapeType="1"/>
            </p:cNvSpPr>
            <p:nvPr/>
          </p:nvSpPr>
          <p:spPr bwMode="auto">
            <a:xfrm>
              <a:off x="4416"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58" name="Line 17">
              <a:extLst>
                <a:ext uri="{FF2B5EF4-FFF2-40B4-BE49-F238E27FC236}">
                  <a16:creationId xmlns:a16="http://schemas.microsoft.com/office/drawing/2014/main" id="{7D85C4B2-4FF0-4A56-B54B-4908A9B4BBA9}"/>
                </a:ext>
              </a:extLst>
            </p:cNvPr>
            <p:cNvSpPr>
              <a:spLocks noChangeShapeType="1"/>
            </p:cNvSpPr>
            <p:nvPr/>
          </p:nvSpPr>
          <p:spPr bwMode="auto">
            <a:xfrm rot="10800000">
              <a:off x="4416" y="278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59" name="Rectangle 18">
              <a:extLst>
                <a:ext uri="{FF2B5EF4-FFF2-40B4-BE49-F238E27FC236}">
                  <a16:creationId xmlns:a16="http://schemas.microsoft.com/office/drawing/2014/main" id="{CF7D3D8E-8247-4098-B7F8-0B039F98C158}"/>
                </a:ext>
              </a:extLst>
            </p:cNvPr>
            <p:cNvSpPr>
              <a:spLocks noChangeArrowheads="1"/>
            </p:cNvSpPr>
            <p:nvPr/>
          </p:nvSpPr>
          <p:spPr bwMode="auto">
            <a:xfrm>
              <a:off x="4416" y="1296"/>
              <a:ext cx="192" cy="528"/>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60" name="Line 19">
              <a:extLst>
                <a:ext uri="{FF2B5EF4-FFF2-40B4-BE49-F238E27FC236}">
                  <a16:creationId xmlns:a16="http://schemas.microsoft.com/office/drawing/2014/main" id="{F72BAB1E-EB1F-4E3F-8ED1-537051247578}"/>
                </a:ext>
              </a:extLst>
            </p:cNvPr>
            <p:cNvSpPr>
              <a:spLocks noChangeShapeType="1"/>
            </p:cNvSpPr>
            <p:nvPr/>
          </p:nvSpPr>
          <p:spPr bwMode="auto">
            <a:xfrm rot="10800000">
              <a:off x="4416" y="251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61" name="Line 20">
              <a:extLst>
                <a:ext uri="{FF2B5EF4-FFF2-40B4-BE49-F238E27FC236}">
                  <a16:creationId xmlns:a16="http://schemas.microsoft.com/office/drawing/2014/main" id="{ADD097EC-138A-4DDE-9DB0-72106622FFC8}"/>
                </a:ext>
              </a:extLst>
            </p:cNvPr>
            <p:cNvSpPr>
              <a:spLocks noChangeShapeType="1"/>
            </p:cNvSpPr>
            <p:nvPr/>
          </p:nvSpPr>
          <p:spPr bwMode="auto">
            <a:xfrm flipV="1">
              <a:off x="4512" y="2261"/>
              <a:ext cx="0" cy="258"/>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62" name="Rectangle 21">
              <a:extLst>
                <a:ext uri="{FF2B5EF4-FFF2-40B4-BE49-F238E27FC236}">
                  <a16:creationId xmlns:a16="http://schemas.microsoft.com/office/drawing/2014/main" id="{48E5E82A-1B5B-4718-BE65-241291220994}"/>
                </a:ext>
              </a:extLst>
            </p:cNvPr>
            <p:cNvSpPr>
              <a:spLocks noChangeArrowheads="1"/>
            </p:cNvSpPr>
            <p:nvPr/>
          </p:nvSpPr>
          <p:spPr bwMode="auto">
            <a:xfrm>
              <a:off x="4416" y="1824"/>
              <a:ext cx="192" cy="437"/>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63" name="Line 22">
              <a:extLst>
                <a:ext uri="{FF2B5EF4-FFF2-40B4-BE49-F238E27FC236}">
                  <a16:creationId xmlns:a16="http://schemas.microsoft.com/office/drawing/2014/main" id="{061CA9DF-50C0-481B-B919-5CAF8FFF1301}"/>
                </a:ext>
              </a:extLst>
            </p:cNvPr>
            <p:cNvSpPr>
              <a:spLocks noChangeShapeType="1"/>
            </p:cNvSpPr>
            <p:nvPr/>
          </p:nvSpPr>
          <p:spPr bwMode="auto">
            <a:xfrm>
              <a:off x="4080"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64" name="Line 23">
              <a:extLst>
                <a:ext uri="{FF2B5EF4-FFF2-40B4-BE49-F238E27FC236}">
                  <a16:creationId xmlns:a16="http://schemas.microsoft.com/office/drawing/2014/main" id="{91CEE32D-7A7F-44BC-8F1E-6AEF77B5A615}"/>
                </a:ext>
              </a:extLst>
            </p:cNvPr>
            <p:cNvSpPr>
              <a:spLocks noChangeShapeType="1"/>
            </p:cNvSpPr>
            <p:nvPr/>
          </p:nvSpPr>
          <p:spPr bwMode="auto">
            <a:xfrm rot="10800000">
              <a:off x="4080" y="2640"/>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65" name="Rectangle 24">
              <a:extLst>
                <a:ext uri="{FF2B5EF4-FFF2-40B4-BE49-F238E27FC236}">
                  <a16:creationId xmlns:a16="http://schemas.microsoft.com/office/drawing/2014/main" id="{F25D413E-4D76-4B50-97DA-FD261DB2278F}"/>
                </a:ext>
              </a:extLst>
            </p:cNvPr>
            <p:cNvSpPr>
              <a:spLocks noChangeArrowheads="1"/>
            </p:cNvSpPr>
            <p:nvPr/>
          </p:nvSpPr>
          <p:spPr bwMode="auto">
            <a:xfrm>
              <a:off x="4080" y="1392"/>
              <a:ext cx="192" cy="540"/>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66" name="Line 25">
              <a:extLst>
                <a:ext uri="{FF2B5EF4-FFF2-40B4-BE49-F238E27FC236}">
                  <a16:creationId xmlns:a16="http://schemas.microsoft.com/office/drawing/2014/main" id="{DBF55351-0826-4D88-9A16-FE167C98D8E0}"/>
                </a:ext>
              </a:extLst>
            </p:cNvPr>
            <p:cNvSpPr>
              <a:spLocks noChangeShapeType="1"/>
            </p:cNvSpPr>
            <p:nvPr/>
          </p:nvSpPr>
          <p:spPr bwMode="auto">
            <a:xfrm flipV="1">
              <a:off x="4176" y="1248"/>
              <a:ext cx="0" cy="144"/>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67" name="Line 26">
              <a:extLst>
                <a:ext uri="{FF2B5EF4-FFF2-40B4-BE49-F238E27FC236}">
                  <a16:creationId xmlns:a16="http://schemas.microsoft.com/office/drawing/2014/main" id="{F5417724-7B7B-4F98-882F-9E3867FF16A0}"/>
                </a:ext>
              </a:extLst>
            </p:cNvPr>
            <p:cNvSpPr>
              <a:spLocks noChangeShapeType="1"/>
            </p:cNvSpPr>
            <p:nvPr/>
          </p:nvSpPr>
          <p:spPr bwMode="auto">
            <a:xfrm rot="10800000">
              <a:off x="4080" y="2543"/>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68" name="Line 27">
              <a:extLst>
                <a:ext uri="{FF2B5EF4-FFF2-40B4-BE49-F238E27FC236}">
                  <a16:creationId xmlns:a16="http://schemas.microsoft.com/office/drawing/2014/main" id="{830AB7FA-4A69-4AFD-A3CD-009A5BD88541}"/>
                </a:ext>
              </a:extLst>
            </p:cNvPr>
            <p:cNvSpPr>
              <a:spLocks noChangeShapeType="1"/>
            </p:cNvSpPr>
            <p:nvPr/>
          </p:nvSpPr>
          <p:spPr bwMode="auto">
            <a:xfrm flipV="1">
              <a:off x="4176" y="2310"/>
              <a:ext cx="0" cy="234"/>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69" name="Rectangle 28">
              <a:extLst>
                <a:ext uri="{FF2B5EF4-FFF2-40B4-BE49-F238E27FC236}">
                  <a16:creationId xmlns:a16="http://schemas.microsoft.com/office/drawing/2014/main" id="{D0F09A28-683E-4B01-BAA5-DE52488F0E5D}"/>
                </a:ext>
              </a:extLst>
            </p:cNvPr>
            <p:cNvSpPr>
              <a:spLocks noChangeArrowheads="1"/>
            </p:cNvSpPr>
            <p:nvPr/>
          </p:nvSpPr>
          <p:spPr bwMode="auto">
            <a:xfrm>
              <a:off x="4080" y="1920"/>
              <a:ext cx="192" cy="390"/>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70" name="Line 29">
              <a:extLst>
                <a:ext uri="{FF2B5EF4-FFF2-40B4-BE49-F238E27FC236}">
                  <a16:creationId xmlns:a16="http://schemas.microsoft.com/office/drawing/2014/main" id="{1987215A-CE93-4F3A-9B3F-ABAB46CA0019}"/>
                </a:ext>
              </a:extLst>
            </p:cNvPr>
            <p:cNvSpPr>
              <a:spLocks noChangeShapeType="1"/>
            </p:cNvSpPr>
            <p:nvPr/>
          </p:nvSpPr>
          <p:spPr bwMode="auto">
            <a:xfrm rot="10800000">
              <a:off x="3696" y="259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71" name="Rectangle 30">
              <a:extLst>
                <a:ext uri="{FF2B5EF4-FFF2-40B4-BE49-F238E27FC236}">
                  <a16:creationId xmlns:a16="http://schemas.microsoft.com/office/drawing/2014/main" id="{ABC8A3CA-223E-4034-85A9-6C2FE7C7FEBB}"/>
                </a:ext>
              </a:extLst>
            </p:cNvPr>
            <p:cNvSpPr>
              <a:spLocks noChangeArrowheads="1"/>
            </p:cNvSpPr>
            <p:nvPr/>
          </p:nvSpPr>
          <p:spPr bwMode="auto">
            <a:xfrm>
              <a:off x="3696" y="1715"/>
              <a:ext cx="192" cy="301"/>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72" name="Line 31">
              <a:extLst>
                <a:ext uri="{FF2B5EF4-FFF2-40B4-BE49-F238E27FC236}">
                  <a16:creationId xmlns:a16="http://schemas.microsoft.com/office/drawing/2014/main" id="{878C94E5-34AC-4163-B37C-BEF35DC7F63C}"/>
                </a:ext>
              </a:extLst>
            </p:cNvPr>
            <p:cNvSpPr>
              <a:spLocks noChangeShapeType="1"/>
            </p:cNvSpPr>
            <p:nvPr/>
          </p:nvSpPr>
          <p:spPr bwMode="auto">
            <a:xfrm flipV="1">
              <a:off x="3792" y="1248"/>
              <a:ext cx="0" cy="46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73" name="Line 32">
              <a:extLst>
                <a:ext uri="{FF2B5EF4-FFF2-40B4-BE49-F238E27FC236}">
                  <a16:creationId xmlns:a16="http://schemas.microsoft.com/office/drawing/2014/main" id="{68C0EB60-EC40-43E4-A57D-346CE89EF2B9}"/>
                </a:ext>
              </a:extLst>
            </p:cNvPr>
            <p:cNvSpPr>
              <a:spLocks noChangeShapeType="1"/>
            </p:cNvSpPr>
            <p:nvPr/>
          </p:nvSpPr>
          <p:spPr bwMode="auto">
            <a:xfrm rot="10800000">
              <a:off x="3696" y="2503"/>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74" name="Line 33">
              <a:extLst>
                <a:ext uri="{FF2B5EF4-FFF2-40B4-BE49-F238E27FC236}">
                  <a16:creationId xmlns:a16="http://schemas.microsoft.com/office/drawing/2014/main" id="{6B61B684-2BB4-4704-A0C0-70065D839EFC}"/>
                </a:ext>
              </a:extLst>
            </p:cNvPr>
            <p:cNvSpPr>
              <a:spLocks noChangeShapeType="1"/>
            </p:cNvSpPr>
            <p:nvPr/>
          </p:nvSpPr>
          <p:spPr bwMode="auto">
            <a:xfrm flipV="1">
              <a:off x="3792" y="2279"/>
              <a:ext cx="0" cy="225"/>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75" name="Rectangle 34">
              <a:extLst>
                <a:ext uri="{FF2B5EF4-FFF2-40B4-BE49-F238E27FC236}">
                  <a16:creationId xmlns:a16="http://schemas.microsoft.com/office/drawing/2014/main" id="{47ABAB92-F94C-47C4-86AD-8A33EDFBDE48}"/>
                </a:ext>
              </a:extLst>
            </p:cNvPr>
            <p:cNvSpPr>
              <a:spLocks noChangeArrowheads="1"/>
            </p:cNvSpPr>
            <p:nvPr/>
          </p:nvSpPr>
          <p:spPr bwMode="auto">
            <a:xfrm>
              <a:off x="3696" y="2016"/>
              <a:ext cx="192" cy="263"/>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76" name="Line 35">
              <a:extLst>
                <a:ext uri="{FF2B5EF4-FFF2-40B4-BE49-F238E27FC236}">
                  <a16:creationId xmlns:a16="http://schemas.microsoft.com/office/drawing/2014/main" id="{66518C99-7A64-4E07-A381-17994ADCBFF3}"/>
                </a:ext>
              </a:extLst>
            </p:cNvPr>
            <p:cNvSpPr>
              <a:spLocks noChangeShapeType="1"/>
            </p:cNvSpPr>
            <p:nvPr/>
          </p:nvSpPr>
          <p:spPr bwMode="auto">
            <a:xfrm>
              <a:off x="3360"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77" name="Line 36">
              <a:extLst>
                <a:ext uri="{FF2B5EF4-FFF2-40B4-BE49-F238E27FC236}">
                  <a16:creationId xmlns:a16="http://schemas.microsoft.com/office/drawing/2014/main" id="{FD1402AB-4552-4CDC-B257-37B0094A61CD}"/>
                </a:ext>
              </a:extLst>
            </p:cNvPr>
            <p:cNvSpPr>
              <a:spLocks noChangeShapeType="1"/>
            </p:cNvSpPr>
            <p:nvPr/>
          </p:nvSpPr>
          <p:spPr bwMode="auto">
            <a:xfrm rot="10800000">
              <a:off x="3360" y="2496"/>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78" name="Rectangle 37">
              <a:extLst>
                <a:ext uri="{FF2B5EF4-FFF2-40B4-BE49-F238E27FC236}">
                  <a16:creationId xmlns:a16="http://schemas.microsoft.com/office/drawing/2014/main" id="{ECE1AC9F-99F1-4DC4-B59E-2B7A794C3A51}"/>
                </a:ext>
              </a:extLst>
            </p:cNvPr>
            <p:cNvSpPr>
              <a:spLocks noChangeArrowheads="1"/>
            </p:cNvSpPr>
            <p:nvPr/>
          </p:nvSpPr>
          <p:spPr bwMode="auto">
            <a:xfrm>
              <a:off x="3360" y="1843"/>
              <a:ext cx="192" cy="209"/>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79" name="Line 38">
              <a:extLst>
                <a:ext uri="{FF2B5EF4-FFF2-40B4-BE49-F238E27FC236}">
                  <a16:creationId xmlns:a16="http://schemas.microsoft.com/office/drawing/2014/main" id="{6AC37A79-57C9-4C61-9C55-4B5383A9E765}"/>
                </a:ext>
              </a:extLst>
            </p:cNvPr>
            <p:cNvSpPr>
              <a:spLocks noChangeShapeType="1"/>
            </p:cNvSpPr>
            <p:nvPr/>
          </p:nvSpPr>
          <p:spPr bwMode="auto">
            <a:xfrm flipV="1">
              <a:off x="3456" y="1248"/>
              <a:ext cx="0" cy="59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80" name="Line 39">
              <a:extLst>
                <a:ext uri="{FF2B5EF4-FFF2-40B4-BE49-F238E27FC236}">
                  <a16:creationId xmlns:a16="http://schemas.microsoft.com/office/drawing/2014/main" id="{38C554EE-2A61-4D86-9A7F-57E72786A8DD}"/>
                </a:ext>
              </a:extLst>
            </p:cNvPr>
            <p:cNvSpPr>
              <a:spLocks noChangeShapeType="1"/>
            </p:cNvSpPr>
            <p:nvPr/>
          </p:nvSpPr>
          <p:spPr bwMode="auto">
            <a:xfrm rot="10800000">
              <a:off x="3360" y="2399"/>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81" name="Line 40">
              <a:extLst>
                <a:ext uri="{FF2B5EF4-FFF2-40B4-BE49-F238E27FC236}">
                  <a16:creationId xmlns:a16="http://schemas.microsoft.com/office/drawing/2014/main" id="{661D29D2-2D1B-4CB5-9A0E-79558F1E11C3}"/>
                </a:ext>
              </a:extLst>
            </p:cNvPr>
            <p:cNvSpPr>
              <a:spLocks noChangeShapeType="1"/>
            </p:cNvSpPr>
            <p:nvPr/>
          </p:nvSpPr>
          <p:spPr bwMode="auto">
            <a:xfrm flipV="1">
              <a:off x="3456" y="2190"/>
              <a:ext cx="0" cy="21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82" name="Rectangle 41">
              <a:extLst>
                <a:ext uri="{FF2B5EF4-FFF2-40B4-BE49-F238E27FC236}">
                  <a16:creationId xmlns:a16="http://schemas.microsoft.com/office/drawing/2014/main" id="{515C1A06-D44C-458A-B7F9-14FAF1A08C0D}"/>
                </a:ext>
              </a:extLst>
            </p:cNvPr>
            <p:cNvSpPr>
              <a:spLocks noChangeArrowheads="1"/>
            </p:cNvSpPr>
            <p:nvPr/>
          </p:nvSpPr>
          <p:spPr bwMode="auto">
            <a:xfrm>
              <a:off x="3360" y="2064"/>
              <a:ext cx="192" cy="126"/>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83" name="Line 42">
              <a:extLst>
                <a:ext uri="{FF2B5EF4-FFF2-40B4-BE49-F238E27FC236}">
                  <a16:creationId xmlns:a16="http://schemas.microsoft.com/office/drawing/2014/main" id="{37CC2441-9E39-472D-946B-40363A620448}"/>
                </a:ext>
              </a:extLst>
            </p:cNvPr>
            <p:cNvSpPr>
              <a:spLocks noChangeShapeType="1"/>
            </p:cNvSpPr>
            <p:nvPr/>
          </p:nvSpPr>
          <p:spPr bwMode="auto">
            <a:xfrm>
              <a:off x="2976"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84" name="Line 43">
              <a:extLst>
                <a:ext uri="{FF2B5EF4-FFF2-40B4-BE49-F238E27FC236}">
                  <a16:creationId xmlns:a16="http://schemas.microsoft.com/office/drawing/2014/main" id="{44D2FA30-C581-4B24-BE23-E0A31955BF9E}"/>
                </a:ext>
              </a:extLst>
            </p:cNvPr>
            <p:cNvSpPr>
              <a:spLocks noChangeShapeType="1"/>
            </p:cNvSpPr>
            <p:nvPr/>
          </p:nvSpPr>
          <p:spPr bwMode="auto">
            <a:xfrm rot="10800000">
              <a:off x="2976" y="235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85" name="Rectangle 44">
              <a:extLst>
                <a:ext uri="{FF2B5EF4-FFF2-40B4-BE49-F238E27FC236}">
                  <a16:creationId xmlns:a16="http://schemas.microsoft.com/office/drawing/2014/main" id="{F8F40774-E691-4DC1-9BF5-04B82D34AF93}"/>
                </a:ext>
              </a:extLst>
            </p:cNvPr>
            <p:cNvSpPr>
              <a:spLocks noChangeArrowheads="1"/>
            </p:cNvSpPr>
            <p:nvPr/>
          </p:nvSpPr>
          <p:spPr bwMode="auto">
            <a:xfrm>
              <a:off x="2976" y="1974"/>
              <a:ext cx="192" cy="186"/>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86" name="Line 45">
              <a:extLst>
                <a:ext uri="{FF2B5EF4-FFF2-40B4-BE49-F238E27FC236}">
                  <a16:creationId xmlns:a16="http://schemas.microsoft.com/office/drawing/2014/main" id="{5DDD3BB1-4EE6-4095-993D-0A77867B7DF9}"/>
                </a:ext>
              </a:extLst>
            </p:cNvPr>
            <p:cNvSpPr>
              <a:spLocks noChangeShapeType="1"/>
            </p:cNvSpPr>
            <p:nvPr/>
          </p:nvSpPr>
          <p:spPr bwMode="auto">
            <a:xfrm>
              <a:off x="2976" y="1590"/>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87" name="Line 46">
              <a:extLst>
                <a:ext uri="{FF2B5EF4-FFF2-40B4-BE49-F238E27FC236}">
                  <a16:creationId xmlns:a16="http://schemas.microsoft.com/office/drawing/2014/main" id="{24C96BCA-9B55-47FD-811B-4E8A0E3056D8}"/>
                </a:ext>
              </a:extLst>
            </p:cNvPr>
            <p:cNvSpPr>
              <a:spLocks noChangeShapeType="1"/>
            </p:cNvSpPr>
            <p:nvPr/>
          </p:nvSpPr>
          <p:spPr bwMode="auto">
            <a:xfrm flipV="1">
              <a:off x="3072" y="1590"/>
              <a:ext cx="0" cy="37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88" name="Line 47">
              <a:extLst>
                <a:ext uri="{FF2B5EF4-FFF2-40B4-BE49-F238E27FC236}">
                  <a16:creationId xmlns:a16="http://schemas.microsoft.com/office/drawing/2014/main" id="{93D22E65-831B-49CE-A7CE-6511CCB039BB}"/>
                </a:ext>
              </a:extLst>
            </p:cNvPr>
            <p:cNvSpPr>
              <a:spLocks noChangeShapeType="1"/>
            </p:cNvSpPr>
            <p:nvPr/>
          </p:nvSpPr>
          <p:spPr bwMode="auto">
            <a:xfrm rot="10800000">
              <a:off x="2976" y="2303"/>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89" name="Line 48">
              <a:extLst>
                <a:ext uri="{FF2B5EF4-FFF2-40B4-BE49-F238E27FC236}">
                  <a16:creationId xmlns:a16="http://schemas.microsoft.com/office/drawing/2014/main" id="{652EC47A-A1EB-43EE-8742-9F0731F5B430}"/>
                </a:ext>
              </a:extLst>
            </p:cNvPr>
            <p:cNvSpPr>
              <a:spLocks noChangeShapeType="1"/>
            </p:cNvSpPr>
            <p:nvPr/>
          </p:nvSpPr>
          <p:spPr bwMode="auto">
            <a:xfrm flipV="1">
              <a:off x="3072" y="2208"/>
              <a:ext cx="0" cy="96"/>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90" name="Rectangle 49">
              <a:extLst>
                <a:ext uri="{FF2B5EF4-FFF2-40B4-BE49-F238E27FC236}">
                  <a16:creationId xmlns:a16="http://schemas.microsoft.com/office/drawing/2014/main" id="{15B8BB6A-C322-4693-B370-62D727D97A57}"/>
                </a:ext>
              </a:extLst>
            </p:cNvPr>
            <p:cNvSpPr>
              <a:spLocks noChangeArrowheads="1"/>
            </p:cNvSpPr>
            <p:nvPr/>
          </p:nvSpPr>
          <p:spPr bwMode="auto">
            <a:xfrm>
              <a:off x="2976" y="2160"/>
              <a:ext cx="192" cy="89"/>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91" name="Line 50">
              <a:extLst>
                <a:ext uri="{FF2B5EF4-FFF2-40B4-BE49-F238E27FC236}">
                  <a16:creationId xmlns:a16="http://schemas.microsoft.com/office/drawing/2014/main" id="{0265732E-6BCD-47A6-80E6-854EFE08FB6D}"/>
                </a:ext>
              </a:extLst>
            </p:cNvPr>
            <p:cNvSpPr>
              <a:spLocks noChangeShapeType="1"/>
            </p:cNvSpPr>
            <p:nvPr/>
          </p:nvSpPr>
          <p:spPr bwMode="auto">
            <a:xfrm>
              <a:off x="2592" y="148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92" name="Line 51">
              <a:extLst>
                <a:ext uri="{FF2B5EF4-FFF2-40B4-BE49-F238E27FC236}">
                  <a16:creationId xmlns:a16="http://schemas.microsoft.com/office/drawing/2014/main" id="{0D3668E4-71AA-49BB-A7F0-A59DE7935046}"/>
                </a:ext>
              </a:extLst>
            </p:cNvPr>
            <p:cNvSpPr>
              <a:spLocks noChangeShapeType="1"/>
            </p:cNvSpPr>
            <p:nvPr/>
          </p:nvSpPr>
          <p:spPr bwMode="auto">
            <a:xfrm rot="10800000">
              <a:off x="2592" y="211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93" name="Rectangle 52">
              <a:extLst>
                <a:ext uri="{FF2B5EF4-FFF2-40B4-BE49-F238E27FC236}">
                  <a16:creationId xmlns:a16="http://schemas.microsoft.com/office/drawing/2014/main" id="{6E6CD13D-9EC4-43B5-92AC-5ED0E1AFE9F7}"/>
                </a:ext>
              </a:extLst>
            </p:cNvPr>
            <p:cNvSpPr>
              <a:spLocks noChangeArrowheads="1"/>
            </p:cNvSpPr>
            <p:nvPr/>
          </p:nvSpPr>
          <p:spPr bwMode="auto">
            <a:xfrm>
              <a:off x="2592" y="1872"/>
              <a:ext cx="192" cy="96"/>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94" name="Line 53">
              <a:extLst>
                <a:ext uri="{FF2B5EF4-FFF2-40B4-BE49-F238E27FC236}">
                  <a16:creationId xmlns:a16="http://schemas.microsoft.com/office/drawing/2014/main" id="{0167F705-3C61-4547-971A-97A02DEF603E}"/>
                </a:ext>
              </a:extLst>
            </p:cNvPr>
            <p:cNvSpPr>
              <a:spLocks noChangeShapeType="1"/>
            </p:cNvSpPr>
            <p:nvPr/>
          </p:nvSpPr>
          <p:spPr bwMode="auto">
            <a:xfrm>
              <a:off x="2592" y="1679"/>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95" name="Line 54">
              <a:extLst>
                <a:ext uri="{FF2B5EF4-FFF2-40B4-BE49-F238E27FC236}">
                  <a16:creationId xmlns:a16="http://schemas.microsoft.com/office/drawing/2014/main" id="{9A37D2FF-46C9-481D-85F2-E48B7B6459D6}"/>
                </a:ext>
              </a:extLst>
            </p:cNvPr>
            <p:cNvSpPr>
              <a:spLocks noChangeShapeType="1"/>
            </p:cNvSpPr>
            <p:nvPr/>
          </p:nvSpPr>
          <p:spPr bwMode="auto">
            <a:xfrm flipV="1">
              <a:off x="2688" y="1679"/>
              <a:ext cx="0" cy="193"/>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96" name="Line 55">
              <a:extLst>
                <a:ext uri="{FF2B5EF4-FFF2-40B4-BE49-F238E27FC236}">
                  <a16:creationId xmlns:a16="http://schemas.microsoft.com/office/drawing/2014/main" id="{EAD6BFFF-07DE-43AA-956B-B220487AC96D}"/>
                </a:ext>
              </a:extLst>
            </p:cNvPr>
            <p:cNvSpPr>
              <a:spLocks noChangeShapeType="1"/>
            </p:cNvSpPr>
            <p:nvPr/>
          </p:nvSpPr>
          <p:spPr bwMode="auto">
            <a:xfrm rot="10800000">
              <a:off x="2592" y="206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97" name="Line 56">
              <a:extLst>
                <a:ext uri="{FF2B5EF4-FFF2-40B4-BE49-F238E27FC236}">
                  <a16:creationId xmlns:a16="http://schemas.microsoft.com/office/drawing/2014/main" id="{B64F1143-11FC-4152-9E92-972B95FCEAA3}"/>
                </a:ext>
              </a:extLst>
            </p:cNvPr>
            <p:cNvSpPr>
              <a:spLocks noChangeShapeType="1"/>
            </p:cNvSpPr>
            <p:nvPr/>
          </p:nvSpPr>
          <p:spPr bwMode="auto">
            <a:xfrm flipV="1">
              <a:off x="2688" y="2016"/>
              <a:ext cx="0" cy="48"/>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898" name="Rectangle 57">
              <a:extLst>
                <a:ext uri="{FF2B5EF4-FFF2-40B4-BE49-F238E27FC236}">
                  <a16:creationId xmlns:a16="http://schemas.microsoft.com/office/drawing/2014/main" id="{18F14ADF-D9B5-48DD-B26B-404380C97004}"/>
                </a:ext>
              </a:extLst>
            </p:cNvPr>
            <p:cNvSpPr>
              <a:spLocks noChangeArrowheads="1"/>
            </p:cNvSpPr>
            <p:nvPr/>
          </p:nvSpPr>
          <p:spPr bwMode="auto">
            <a:xfrm>
              <a:off x="2592" y="1968"/>
              <a:ext cx="192" cy="48"/>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899" name="Line 58">
              <a:extLst>
                <a:ext uri="{FF2B5EF4-FFF2-40B4-BE49-F238E27FC236}">
                  <a16:creationId xmlns:a16="http://schemas.microsoft.com/office/drawing/2014/main" id="{617964E0-56D8-47B2-86A4-0C7DD93D874B}"/>
                </a:ext>
              </a:extLst>
            </p:cNvPr>
            <p:cNvSpPr>
              <a:spLocks noChangeShapeType="1"/>
            </p:cNvSpPr>
            <p:nvPr/>
          </p:nvSpPr>
          <p:spPr bwMode="auto">
            <a:xfrm>
              <a:off x="2208" y="1392"/>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00" name="Line 59">
              <a:extLst>
                <a:ext uri="{FF2B5EF4-FFF2-40B4-BE49-F238E27FC236}">
                  <a16:creationId xmlns:a16="http://schemas.microsoft.com/office/drawing/2014/main" id="{F283923D-A72E-47E1-93AE-1D3F650678A1}"/>
                </a:ext>
              </a:extLst>
            </p:cNvPr>
            <p:cNvSpPr>
              <a:spLocks noChangeShapeType="1"/>
            </p:cNvSpPr>
            <p:nvPr/>
          </p:nvSpPr>
          <p:spPr bwMode="auto">
            <a:xfrm rot="10800000">
              <a:off x="2208" y="1920"/>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01" name="Rectangle 60">
              <a:extLst>
                <a:ext uri="{FF2B5EF4-FFF2-40B4-BE49-F238E27FC236}">
                  <a16:creationId xmlns:a16="http://schemas.microsoft.com/office/drawing/2014/main" id="{AD3F385C-9DC6-485B-BA07-D783D320DB85}"/>
                </a:ext>
              </a:extLst>
            </p:cNvPr>
            <p:cNvSpPr>
              <a:spLocks noChangeArrowheads="1"/>
            </p:cNvSpPr>
            <p:nvPr/>
          </p:nvSpPr>
          <p:spPr bwMode="auto">
            <a:xfrm>
              <a:off x="2208" y="1729"/>
              <a:ext cx="192" cy="47"/>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3902" name="Line 61">
              <a:extLst>
                <a:ext uri="{FF2B5EF4-FFF2-40B4-BE49-F238E27FC236}">
                  <a16:creationId xmlns:a16="http://schemas.microsoft.com/office/drawing/2014/main" id="{B7F8D3FA-B8D4-4E80-A254-094BE6F1B5A1}"/>
                </a:ext>
              </a:extLst>
            </p:cNvPr>
            <p:cNvSpPr>
              <a:spLocks noChangeShapeType="1"/>
            </p:cNvSpPr>
            <p:nvPr/>
          </p:nvSpPr>
          <p:spPr bwMode="auto">
            <a:xfrm>
              <a:off x="2208" y="1632"/>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03" name="Line 62">
              <a:extLst>
                <a:ext uri="{FF2B5EF4-FFF2-40B4-BE49-F238E27FC236}">
                  <a16:creationId xmlns:a16="http://schemas.microsoft.com/office/drawing/2014/main" id="{D4291F4A-7EE0-4F2D-9960-1666AB3926F5}"/>
                </a:ext>
              </a:extLst>
            </p:cNvPr>
            <p:cNvSpPr>
              <a:spLocks noChangeShapeType="1"/>
            </p:cNvSpPr>
            <p:nvPr/>
          </p:nvSpPr>
          <p:spPr bwMode="auto">
            <a:xfrm flipV="1">
              <a:off x="2304" y="1632"/>
              <a:ext cx="0" cy="9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04" name="Line 63">
              <a:extLst>
                <a:ext uri="{FF2B5EF4-FFF2-40B4-BE49-F238E27FC236}">
                  <a16:creationId xmlns:a16="http://schemas.microsoft.com/office/drawing/2014/main" id="{11049EE5-987B-4856-959E-27FCC63DB7C4}"/>
                </a:ext>
              </a:extLst>
            </p:cNvPr>
            <p:cNvSpPr>
              <a:spLocks noChangeShapeType="1"/>
            </p:cNvSpPr>
            <p:nvPr/>
          </p:nvSpPr>
          <p:spPr bwMode="auto">
            <a:xfrm rot="10800000">
              <a:off x="2208" y="1841"/>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05" name="Line 64">
              <a:extLst>
                <a:ext uri="{FF2B5EF4-FFF2-40B4-BE49-F238E27FC236}">
                  <a16:creationId xmlns:a16="http://schemas.microsoft.com/office/drawing/2014/main" id="{61EE0119-28FD-4E6F-B3F0-9D8B2CD3AE8E}"/>
                </a:ext>
              </a:extLst>
            </p:cNvPr>
            <p:cNvSpPr>
              <a:spLocks noChangeShapeType="1"/>
            </p:cNvSpPr>
            <p:nvPr/>
          </p:nvSpPr>
          <p:spPr bwMode="auto">
            <a:xfrm flipV="1">
              <a:off x="2304" y="1776"/>
              <a:ext cx="0" cy="65"/>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06" name="Line 65">
              <a:extLst>
                <a:ext uri="{FF2B5EF4-FFF2-40B4-BE49-F238E27FC236}">
                  <a16:creationId xmlns:a16="http://schemas.microsoft.com/office/drawing/2014/main" id="{2781FFBF-9EE1-435D-906E-62C46D0027C5}"/>
                </a:ext>
              </a:extLst>
            </p:cNvPr>
            <p:cNvSpPr>
              <a:spLocks noChangeShapeType="1"/>
            </p:cNvSpPr>
            <p:nvPr/>
          </p:nvSpPr>
          <p:spPr bwMode="auto">
            <a:xfrm>
              <a:off x="1824" y="1615"/>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07" name="Line 66">
              <a:extLst>
                <a:ext uri="{FF2B5EF4-FFF2-40B4-BE49-F238E27FC236}">
                  <a16:creationId xmlns:a16="http://schemas.microsoft.com/office/drawing/2014/main" id="{6C5A509D-E101-42F9-8131-154FD25D0C15}"/>
                </a:ext>
              </a:extLst>
            </p:cNvPr>
            <p:cNvSpPr>
              <a:spLocks noChangeShapeType="1"/>
            </p:cNvSpPr>
            <p:nvPr/>
          </p:nvSpPr>
          <p:spPr bwMode="auto">
            <a:xfrm rot="10800000">
              <a:off x="1824" y="182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08" name="Line 67">
              <a:extLst>
                <a:ext uri="{FF2B5EF4-FFF2-40B4-BE49-F238E27FC236}">
                  <a16:creationId xmlns:a16="http://schemas.microsoft.com/office/drawing/2014/main" id="{92A03613-701B-42A6-9775-71327ED11690}"/>
                </a:ext>
              </a:extLst>
            </p:cNvPr>
            <p:cNvSpPr>
              <a:spLocks noChangeShapeType="1"/>
            </p:cNvSpPr>
            <p:nvPr/>
          </p:nvSpPr>
          <p:spPr bwMode="auto">
            <a:xfrm>
              <a:off x="1824" y="1711"/>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09" name="Line 68">
              <a:extLst>
                <a:ext uri="{FF2B5EF4-FFF2-40B4-BE49-F238E27FC236}">
                  <a16:creationId xmlns:a16="http://schemas.microsoft.com/office/drawing/2014/main" id="{ADB5B601-FDDA-4F1C-98EF-196DA776C981}"/>
                </a:ext>
              </a:extLst>
            </p:cNvPr>
            <p:cNvSpPr>
              <a:spLocks noChangeShapeType="1"/>
            </p:cNvSpPr>
            <p:nvPr/>
          </p:nvSpPr>
          <p:spPr bwMode="auto">
            <a:xfrm rot="10800000">
              <a:off x="1824" y="1776"/>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0" name="Line 69">
              <a:extLst>
                <a:ext uri="{FF2B5EF4-FFF2-40B4-BE49-F238E27FC236}">
                  <a16:creationId xmlns:a16="http://schemas.microsoft.com/office/drawing/2014/main" id="{EA72C6CC-0784-42CD-A782-B3C7BD5B7F2A}"/>
                </a:ext>
              </a:extLst>
            </p:cNvPr>
            <p:cNvSpPr>
              <a:spLocks noChangeShapeType="1"/>
            </p:cNvSpPr>
            <p:nvPr/>
          </p:nvSpPr>
          <p:spPr bwMode="auto">
            <a:xfrm flipV="1">
              <a:off x="1920" y="1724"/>
              <a:ext cx="0" cy="52"/>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1" name="Line 70">
              <a:extLst>
                <a:ext uri="{FF2B5EF4-FFF2-40B4-BE49-F238E27FC236}">
                  <a16:creationId xmlns:a16="http://schemas.microsoft.com/office/drawing/2014/main" id="{70A6C5BF-F6AF-43E4-AB58-FF12C66B884F}"/>
                </a:ext>
              </a:extLst>
            </p:cNvPr>
            <p:cNvSpPr>
              <a:spLocks noChangeShapeType="1"/>
            </p:cNvSpPr>
            <p:nvPr/>
          </p:nvSpPr>
          <p:spPr bwMode="auto">
            <a:xfrm>
              <a:off x="3696"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2" name="Line 71">
              <a:extLst>
                <a:ext uri="{FF2B5EF4-FFF2-40B4-BE49-F238E27FC236}">
                  <a16:creationId xmlns:a16="http://schemas.microsoft.com/office/drawing/2014/main" id="{30071BEA-64EE-4E3C-96A7-6AA7D8873CDA}"/>
                </a:ext>
              </a:extLst>
            </p:cNvPr>
            <p:cNvSpPr>
              <a:spLocks noChangeShapeType="1"/>
            </p:cNvSpPr>
            <p:nvPr/>
          </p:nvSpPr>
          <p:spPr bwMode="auto">
            <a:xfrm rot="10800000">
              <a:off x="2208" y="1776"/>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3" name="Line 72">
              <a:extLst>
                <a:ext uri="{FF2B5EF4-FFF2-40B4-BE49-F238E27FC236}">
                  <a16:creationId xmlns:a16="http://schemas.microsoft.com/office/drawing/2014/main" id="{7F5CB9A1-E75B-4915-BCA1-774114D134CF}"/>
                </a:ext>
              </a:extLst>
            </p:cNvPr>
            <p:cNvSpPr>
              <a:spLocks noChangeShapeType="1"/>
            </p:cNvSpPr>
            <p:nvPr/>
          </p:nvSpPr>
          <p:spPr bwMode="auto">
            <a:xfrm rot="10800000">
              <a:off x="1824" y="172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4" name="Line 73">
              <a:extLst>
                <a:ext uri="{FF2B5EF4-FFF2-40B4-BE49-F238E27FC236}">
                  <a16:creationId xmlns:a16="http://schemas.microsoft.com/office/drawing/2014/main" id="{E0DF9F9D-1C47-46D0-AE4E-4834D9F71869}"/>
                </a:ext>
              </a:extLst>
            </p:cNvPr>
            <p:cNvSpPr>
              <a:spLocks noChangeShapeType="1"/>
            </p:cNvSpPr>
            <p:nvPr/>
          </p:nvSpPr>
          <p:spPr bwMode="auto">
            <a:xfrm>
              <a:off x="1824" y="1727"/>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5" name="Line 74">
              <a:extLst>
                <a:ext uri="{FF2B5EF4-FFF2-40B4-BE49-F238E27FC236}">
                  <a16:creationId xmlns:a16="http://schemas.microsoft.com/office/drawing/2014/main" id="{EF284F97-C6BB-447E-BF92-3D66758308CE}"/>
                </a:ext>
              </a:extLst>
            </p:cNvPr>
            <p:cNvSpPr>
              <a:spLocks noChangeShapeType="1"/>
            </p:cNvSpPr>
            <p:nvPr/>
          </p:nvSpPr>
          <p:spPr bwMode="auto">
            <a:xfrm flipV="1">
              <a:off x="1920" y="1615"/>
              <a:ext cx="0" cy="6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6" name="Line 75">
              <a:extLst>
                <a:ext uri="{FF2B5EF4-FFF2-40B4-BE49-F238E27FC236}">
                  <a16:creationId xmlns:a16="http://schemas.microsoft.com/office/drawing/2014/main" id="{B2D6034E-5BEE-4F04-965C-5F1FDAF370B9}"/>
                </a:ext>
              </a:extLst>
            </p:cNvPr>
            <p:cNvSpPr>
              <a:spLocks noChangeShapeType="1"/>
            </p:cNvSpPr>
            <p:nvPr/>
          </p:nvSpPr>
          <p:spPr bwMode="auto">
            <a:xfrm>
              <a:off x="1824" y="1296"/>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7" name="Line 76">
              <a:extLst>
                <a:ext uri="{FF2B5EF4-FFF2-40B4-BE49-F238E27FC236}">
                  <a16:creationId xmlns:a16="http://schemas.microsoft.com/office/drawing/2014/main" id="{7591A7B7-543B-43E8-8980-A81190749614}"/>
                </a:ext>
              </a:extLst>
            </p:cNvPr>
            <p:cNvSpPr>
              <a:spLocks noChangeShapeType="1"/>
            </p:cNvSpPr>
            <p:nvPr/>
          </p:nvSpPr>
          <p:spPr bwMode="auto">
            <a:xfrm>
              <a:off x="1488" y="1584"/>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8" name="Line 77">
              <a:extLst>
                <a:ext uri="{FF2B5EF4-FFF2-40B4-BE49-F238E27FC236}">
                  <a16:creationId xmlns:a16="http://schemas.microsoft.com/office/drawing/2014/main" id="{20C0F34F-DEB5-427F-A007-ADCCE8EC5F77}"/>
                </a:ext>
              </a:extLst>
            </p:cNvPr>
            <p:cNvSpPr>
              <a:spLocks noChangeShapeType="1"/>
            </p:cNvSpPr>
            <p:nvPr/>
          </p:nvSpPr>
          <p:spPr bwMode="auto">
            <a:xfrm rot="10800000">
              <a:off x="1488" y="172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19" name="Line 78">
              <a:extLst>
                <a:ext uri="{FF2B5EF4-FFF2-40B4-BE49-F238E27FC236}">
                  <a16:creationId xmlns:a16="http://schemas.microsoft.com/office/drawing/2014/main" id="{DE550111-A8DE-4EDE-BF97-5C47A571BD27}"/>
                </a:ext>
              </a:extLst>
            </p:cNvPr>
            <p:cNvSpPr>
              <a:spLocks noChangeShapeType="1"/>
            </p:cNvSpPr>
            <p:nvPr/>
          </p:nvSpPr>
          <p:spPr bwMode="auto">
            <a:xfrm>
              <a:off x="1488" y="1615"/>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0" name="Line 79">
              <a:extLst>
                <a:ext uri="{FF2B5EF4-FFF2-40B4-BE49-F238E27FC236}">
                  <a16:creationId xmlns:a16="http://schemas.microsoft.com/office/drawing/2014/main" id="{7738B43D-7DB4-4E8D-A781-392BD4E18291}"/>
                </a:ext>
              </a:extLst>
            </p:cNvPr>
            <p:cNvSpPr>
              <a:spLocks noChangeShapeType="1"/>
            </p:cNvSpPr>
            <p:nvPr/>
          </p:nvSpPr>
          <p:spPr bwMode="auto">
            <a:xfrm rot="10800000">
              <a:off x="1488" y="1680"/>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1" name="Line 80">
              <a:extLst>
                <a:ext uri="{FF2B5EF4-FFF2-40B4-BE49-F238E27FC236}">
                  <a16:creationId xmlns:a16="http://schemas.microsoft.com/office/drawing/2014/main" id="{72616DA4-962A-4F8F-A9A5-7D569C3B7094}"/>
                </a:ext>
              </a:extLst>
            </p:cNvPr>
            <p:cNvSpPr>
              <a:spLocks noChangeShapeType="1"/>
            </p:cNvSpPr>
            <p:nvPr/>
          </p:nvSpPr>
          <p:spPr bwMode="auto">
            <a:xfrm flipV="1">
              <a:off x="1584" y="1628"/>
              <a:ext cx="0" cy="52"/>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2" name="Line 81">
              <a:extLst>
                <a:ext uri="{FF2B5EF4-FFF2-40B4-BE49-F238E27FC236}">
                  <a16:creationId xmlns:a16="http://schemas.microsoft.com/office/drawing/2014/main" id="{4462648E-6917-46D9-946D-E1E5A2173E2A}"/>
                </a:ext>
              </a:extLst>
            </p:cNvPr>
            <p:cNvSpPr>
              <a:spLocks noChangeShapeType="1"/>
            </p:cNvSpPr>
            <p:nvPr/>
          </p:nvSpPr>
          <p:spPr bwMode="auto">
            <a:xfrm rot="10800000">
              <a:off x="1488" y="163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3" name="Line 82">
              <a:extLst>
                <a:ext uri="{FF2B5EF4-FFF2-40B4-BE49-F238E27FC236}">
                  <a16:creationId xmlns:a16="http://schemas.microsoft.com/office/drawing/2014/main" id="{4DDADA46-9306-4204-BD53-60017A88E9F6}"/>
                </a:ext>
              </a:extLst>
            </p:cNvPr>
            <p:cNvSpPr>
              <a:spLocks noChangeShapeType="1"/>
            </p:cNvSpPr>
            <p:nvPr/>
          </p:nvSpPr>
          <p:spPr bwMode="auto">
            <a:xfrm>
              <a:off x="1488" y="1631"/>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4" name="Line 83">
              <a:extLst>
                <a:ext uri="{FF2B5EF4-FFF2-40B4-BE49-F238E27FC236}">
                  <a16:creationId xmlns:a16="http://schemas.microsoft.com/office/drawing/2014/main" id="{C313CB3F-1D57-4FE9-8F8E-72D6BD8DB1C0}"/>
                </a:ext>
              </a:extLst>
            </p:cNvPr>
            <p:cNvSpPr>
              <a:spLocks noChangeShapeType="1"/>
            </p:cNvSpPr>
            <p:nvPr/>
          </p:nvSpPr>
          <p:spPr bwMode="auto">
            <a:xfrm>
              <a:off x="1488"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5" name="Line 84">
              <a:extLst>
                <a:ext uri="{FF2B5EF4-FFF2-40B4-BE49-F238E27FC236}">
                  <a16:creationId xmlns:a16="http://schemas.microsoft.com/office/drawing/2014/main" id="{E463DB10-F37E-4445-9219-1A88BBECDC29}"/>
                </a:ext>
              </a:extLst>
            </p:cNvPr>
            <p:cNvSpPr>
              <a:spLocks noChangeShapeType="1"/>
            </p:cNvSpPr>
            <p:nvPr/>
          </p:nvSpPr>
          <p:spPr bwMode="auto">
            <a:xfrm rot="10800000">
              <a:off x="1104" y="163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6" name="Line 85">
              <a:extLst>
                <a:ext uri="{FF2B5EF4-FFF2-40B4-BE49-F238E27FC236}">
                  <a16:creationId xmlns:a16="http://schemas.microsoft.com/office/drawing/2014/main" id="{230F017F-FCC4-4279-8A17-F1F75C42BCFA}"/>
                </a:ext>
              </a:extLst>
            </p:cNvPr>
            <p:cNvSpPr>
              <a:spLocks noChangeShapeType="1"/>
            </p:cNvSpPr>
            <p:nvPr/>
          </p:nvSpPr>
          <p:spPr bwMode="auto">
            <a:xfrm>
              <a:off x="1104" y="1519"/>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7" name="Line 86">
              <a:extLst>
                <a:ext uri="{FF2B5EF4-FFF2-40B4-BE49-F238E27FC236}">
                  <a16:creationId xmlns:a16="http://schemas.microsoft.com/office/drawing/2014/main" id="{2BB7E57F-A7F1-4EA7-BCF3-565A54DD2E72}"/>
                </a:ext>
              </a:extLst>
            </p:cNvPr>
            <p:cNvSpPr>
              <a:spLocks noChangeShapeType="1"/>
            </p:cNvSpPr>
            <p:nvPr/>
          </p:nvSpPr>
          <p:spPr bwMode="auto">
            <a:xfrm rot="10800000">
              <a:off x="1104" y="158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8" name="Line 87">
              <a:extLst>
                <a:ext uri="{FF2B5EF4-FFF2-40B4-BE49-F238E27FC236}">
                  <a16:creationId xmlns:a16="http://schemas.microsoft.com/office/drawing/2014/main" id="{2CD95EC7-27F2-4D6C-89BF-B677FDF96730}"/>
                </a:ext>
              </a:extLst>
            </p:cNvPr>
            <p:cNvSpPr>
              <a:spLocks noChangeShapeType="1"/>
            </p:cNvSpPr>
            <p:nvPr/>
          </p:nvSpPr>
          <p:spPr bwMode="auto">
            <a:xfrm flipV="1">
              <a:off x="1200" y="1532"/>
              <a:ext cx="0" cy="52"/>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29" name="Line 88">
              <a:extLst>
                <a:ext uri="{FF2B5EF4-FFF2-40B4-BE49-F238E27FC236}">
                  <a16:creationId xmlns:a16="http://schemas.microsoft.com/office/drawing/2014/main" id="{11A48A0A-B491-425B-8BF1-FD869794F2DC}"/>
                </a:ext>
              </a:extLst>
            </p:cNvPr>
            <p:cNvSpPr>
              <a:spLocks noChangeShapeType="1"/>
            </p:cNvSpPr>
            <p:nvPr/>
          </p:nvSpPr>
          <p:spPr bwMode="auto">
            <a:xfrm rot="10800000">
              <a:off x="1104" y="1536"/>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30" name="Line 89">
              <a:extLst>
                <a:ext uri="{FF2B5EF4-FFF2-40B4-BE49-F238E27FC236}">
                  <a16:creationId xmlns:a16="http://schemas.microsoft.com/office/drawing/2014/main" id="{DFCBF032-9BD4-42CD-8B40-23A86DAEE81B}"/>
                </a:ext>
              </a:extLst>
            </p:cNvPr>
            <p:cNvSpPr>
              <a:spLocks noChangeShapeType="1"/>
            </p:cNvSpPr>
            <p:nvPr/>
          </p:nvSpPr>
          <p:spPr bwMode="auto">
            <a:xfrm>
              <a:off x="1104" y="1535"/>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3931" name="Line 90">
              <a:extLst>
                <a:ext uri="{FF2B5EF4-FFF2-40B4-BE49-F238E27FC236}">
                  <a16:creationId xmlns:a16="http://schemas.microsoft.com/office/drawing/2014/main" id="{BA90822C-AD47-4D62-A702-4A867F313976}"/>
                </a:ext>
              </a:extLst>
            </p:cNvPr>
            <p:cNvSpPr>
              <a:spLocks noChangeShapeType="1"/>
            </p:cNvSpPr>
            <p:nvPr/>
          </p:nvSpPr>
          <p:spPr bwMode="auto">
            <a:xfrm>
              <a:off x="1104"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163844" name="Rectangle 91">
            <a:extLst>
              <a:ext uri="{FF2B5EF4-FFF2-40B4-BE49-F238E27FC236}">
                <a16:creationId xmlns:a16="http://schemas.microsoft.com/office/drawing/2014/main" id="{D35633BF-171B-47A3-949F-29F041564474}"/>
              </a:ext>
            </a:extLst>
          </p:cNvPr>
          <p:cNvSpPr>
            <a:spLocks noChangeArrowheads="1"/>
          </p:cNvSpPr>
          <p:nvPr/>
        </p:nvSpPr>
        <p:spPr bwMode="auto">
          <a:xfrm>
            <a:off x="2627313" y="1206500"/>
            <a:ext cx="3889375" cy="393700"/>
          </a:xfrm>
          <a:prstGeom prst="rect">
            <a:avLst/>
          </a:prstGeom>
          <a:solidFill>
            <a:srgbClr val="FFFFFF"/>
          </a:solidFill>
          <a:ln w="28575">
            <a:solidFill>
              <a:schemeClr val="bg2"/>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Projected system volume trajectories</a:t>
            </a:r>
          </a:p>
        </p:txBody>
      </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3810" name="Rectangle 2">
            <a:extLst>
              <a:ext uri="{FF2B5EF4-FFF2-40B4-BE49-F238E27FC236}">
                <a16:creationId xmlns:a16="http://schemas.microsoft.com/office/drawing/2014/main" id="{85CC315E-6AE9-463C-A110-C2472A6F13D1}"/>
              </a:ext>
            </a:extLst>
          </p:cNvPr>
          <p:cNvSpPr>
            <a:spLocks noChangeArrowheads="1"/>
          </p:cNvSpPr>
          <p:nvPr/>
        </p:nvSpPr>
        <p:spPr bwMode="auto">
          <a:xfrm>
            <a:off x="228600" y="152400"/>
            <a:ext cx="8686800" cy="609600"/>
          </a:xfrm>
          <a:prstGeom prst="rect">
            <a:avLst/>
          </a:prstGeom>
          <a:noFill/>
          <a:ln w="12700">
            <a:noFill/>
            <a:miter lim="800000"/>
            <a:headEnd/>
            <a:tailEnd/>
          </a:ln>
          <a:effectLst/>
        </p:spPr>
        <p:txBody>
          <a:bodyPr lIns="90488" tIns="44450" rIns="90488" bIns="44450"/>
          <a:lstStyle/>
          <a:p>
            <a:pPr algn="ctr">
              <a:defRPr/>
            </a:pPr>
            <a:r>
              <a:rPr lang="en-US" sz="4000" i="1">
                <a:solidFill>
                  <a:srgbClr val="FFCC00"/>
                </a:solidFill>
                <a:effectLst>
                  <a:outerShdw blurRad="38100" dist="38100" dir="2700000" algn="tl">
                    <a:srgbClr val="000000"/>
                  </a:outerShdw>
                </a:effectLst>
                <a:latin typeface="Comic Sans MS" pitchFamily="66" charset="0"/>
                <a:cs typeface="Arial" charset="0"/>
              </a:rPr>
              <a:t>Major transfers in South Africa</a:t>
            </a:r>
          </a:p>
        </p:txBody>
      </p:sp>
      <p:pic>
        <p:nvPicPr>
          <p:cNvPr id="81923" name="Picture 3" descr="rmo2">
            <a:extLst>
              <a:ext uri="{FF2B5EF4-FFF2-40B4-BE49-F238E27FC236}">
                <a16:creationId xmlns:a16="http://schemas.microsoft.com/office/drawing/2014/main" id="{05B85C56-21A4-418E-9666-D4452D582D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675" y="0"/>
            <a:ext cx="102171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4" name="TextBox 3">
            <a:extLst>
              <a:ext uri="{FF2B5EF4-FFF2-40B4-BE49-F238E27FC236}">
                <a16:creationId xmlns:a16="http://schemas.microsoft.com/office/drawing/2014/main" id="{2568B95B-8B7B-4ADA-A121-30498C6AD062}"/>
              </a:ext>
            </a:extLst>
          </p:cNvPr>
          <p:cNvSpPr txBox="1">
            <a:spLocks noChangeArrowheads="1"/>
          </p:cNvSpPr>
          <p:nvPr/>
        </p:nvSpPr>
        <p:spPr bwMode="auto">
          <a:xfrm>
            <a:off x="504825" y="0"/>
            <a:ext cx="46434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eaLnBrk="1" hangingPunct="1">
              <a:spcBef>
                <a:spcPct val="0"/>
              </a:spcBef>
              <a:buClrTx/>
              <a:buFontTx/>
              <a:buNone/>
            </a:pPr>
            <a:r>
              <a:rPr kumimoji="1" lang="en-ZA" altLang="en-US" sz="3200">
                <a:solidFill>
                  <a:schemeClr val="bg2"/>
                </a:solidFill>
              </a:rPr>
              <a:t>Major Interbasin Transfer Schemes in SA</a:t>
            </a:r>
          </a:p>
        </p:txBody>
      </p:sp>
    </p:spTree>
  </p:cSld>
  <p:clrMapOvr>
    <a:masterClrMapping/>
  </p:clrMapOvr>
  <p:transition spd="slow">
    <p:pull dir="rd"/>
  </p:transition>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65890" name="Picture 2">
            <a:extLst>
              <a:ext uri="{FF2B5EF4-FFF2-40B4-BE49-F238E27FC236}">
                <a16:creationId xmlns:a16="http://schemas.microsoft.com/office/drawing/2014/main" id="{050508E6-F85F-4CDC-A7B9-36F65FAD59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052513"/>
            <a:ext cx="8680450" cy="547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nvGrpSpPr>
          <p:cNvPr id="165891" name="Group 3">
            <a:extLst>
              <a:ext uri="{FF2B5EF4-FFF2-40B4-BE49-F238E27FC236}">
                <a16:creationId xmlns:a16="http://schemas.microsoft.com/office/drawing/2014/main" id="{6CC49E46-35C2-4CC3-B7CD-04F21ED53D8A}"/>
              </a:ext>
            </a:extLst>
          </p:cNvPr>
          <p:cNvGrpSpPr>
            <a:grpSpLocks/>
          </p:cNvGrpSpPr>
          <p:nvPr/>
        </p:nvGrpSpPr>
        <p:grpSpPr bwMode="auto">
          <a:xfrm>
            <a:off x="1752600" y="1981200"/>
            <a:ext cx="6705600" cy="2819400"/>
            <a:chOff x="1104" y="1248"/>
            <a:chExt cx="4224" cy="1776"/>
          </a:xfrm>
        </p:grpSpPr>
        <p:sp>
          <p:nvSpPr>
            <p:cNvPr id="165893" name="Line 4">
              <a:extLst>
                <a:ext uri="{FF2B5EF4-FFF2-40B4-BE49-F238E27FC236}">
                  <a16:creationId xmlns:a16="http://schemas.microsoft.com/office/drawing/2014/main" id="{C00B7CD9-68DE-4AB9-B9AC-3CAD645653AE}"/>
                </a:ext>
              </a:extLst>
            </p:cNvPr>
            <p:cNvSpPr>
              <a:spLocks noChangeShapeType="1"/>
            </p:cNvSpPr>
            <p:nvPr/>
          </p:nvSpPr>
          <p:spPr bwMode="auto">
            <a:xfrm rot="10800000">
              <a:off x="5136" y="302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894" name="Line 5">
              <a:extLst>
                <a:ext uri="{FF2B5EF4-FFF2-40B4-BE49-F238E27FC236}">
                  <a16:creationId xmlns:a16="http://schemas.microsoft.com/office/drawing/2014/main" id="{C2D2B8EA-E5D0-41E9-9E8D-EA2C46BEB34E}"/>
                </a:ext>
              </a:extLst>
            </p:cNvPr>
            <p:cNvSpPr>
              <a:spLocks noChangeShapeType="1"/>
            </p:cNvSpPr>
            <p:nvPr/>
          </p:nvSpPr>
          <p:spPr bwMode="auto">
            <a:xfrm>
              <a:off x="5136"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895" name="Rectangle 6">
              <a:extLst>
                <a:ext uri="{FF2B5EF4-FFF2-40B4-BE49-F238E27FC236}">
                  <a16:creationId xmlns:a16="http://schemas.microsoft.com/office/drawing/2014/main" id="{7C30553B-1D77-4EC0-A173-1ADF1EA248C2}"/>
                </a:ext>
              </a:extLst>
            </p:cNvPr>
            <p:cNvSpPr>
              <a:spLocks noChangeArrowheads="1"/>
            </p:cNvSpPr>
            <p:nvPr/>
          </p:nvSpPr>
          <p:spPr bwMode="auto">
            <a:xfrm>
              <a:off x="5136" y="1296"/>
              <a:ext cx="192" cy="480"/>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896" name="Line 7">
              <a:extLst>
                <a:ext uri="{FF2B5EF4-FFF2-40B4-BE49-F238E27FC236}">
                  <a16:creationId xmlns:a16="http://schemas.microsoft.com/office/drawing/2014/main" id="{7280AD53-0444-453A-BDCC-0DF00DB58A49}"/>
                </a:ext>
              </a:extLst>
            </p:cNvPr>
            <p:cNvSpPr>
              <a:spLocks noChangeShapeType="1"/>
            </p:cNvSpPr>
            <p:nvPr/>
          </p:nvSpPr>
          <p:spPr bwMode="auto">
            <a:xfrm rot="10800000">
              <a:off x="5136" y="268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897" name="Line 8">
              <a:extLst>
                <a:ext uri="{FF2B5EF4-FFF2-40B4-BE49-F238E27FC236}">
                  <a16:creationId xmlns:a16="http://schemas.microsoft.com/office/drawing/2014/main" id="{9EB0B843-1B8F-4930-B7E0-920BB75C7CCD}"/>
                </a:ext>
              </a:extLst>
            </p:cNvPr>
            <p:cNvSpPr>
              <a:spLocks noChangeShapeType="1"/>
            </p:cNvSpPr>
            <p:nvPr/>
          </p:nvSpPr>
          <p:spPr bwMode="auto">
            <a:xfrm flipV="1">
              <a:off x="5232" y="2304"/>
              <a:ext cx="0" cy="384"/>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898" name="Rectangle 9">
              <a:extLst>
                <a:ext uri="{FF2B5EF4-FFF2-40B4-BE49-F238E27FC236}">
                  <a16:creationId xmlns:a16="http://schemas.microsoft.com/office/drawing/2014/main" id="{3A72D81A-EA40-4612-BAFD-3791A2D22B6A}"/>
                </a:ext>
              </a:extLst>
            </p:cNvPr>
            <p:cNvSpPr>
              <a:spLocks noChangeArrowheads="1"/>
            </p:cNvSpPr>
            <p:nvPr/>
          </p:nvSpPr>
          <p:spPr bwMode="auto">
            <a:xfrm>
              <a:off x="5136" y="1776"/>
              <a:ext cx="192" cy="528"/>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899" name="Line 10">
              <a:extLst>
                <a:ext uri="{FF2B5EF4-FFF2-40B4-BE49-F238E27FC236}">
                  <a16:creationId xmlns:a16="http://schemas.microsoft.com/office/drawing/2014/main" id="{0D074886-539B-455F-BE61-816336CFACCD}"/>
                </a:ext>
              </a:extLst>
            </p:cNvPr>
            <p:cNvSpPr>
              <a:spLocks noChangeShapeType="1"/>
            </p:cNvSpPr>
            <p:nvPr/>
          </p:nvSpPr>
          <p:spPr bwMode="auto">
            <a:xfrm>
              <a:off x="4800"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00" name="Line 11">
              <a:extLst>
                <a:ext uri="{FF2B5EF4-FFF2-40B4-BE49-F238E27FC236}">
                  <a16:creationId xmlns:a16="http://schemas.microsoft.com/office/drawing/2014/main" id="{6FD9C814-23D0-4986-AD75-E98D618A65D4}"/>
                </a:ext>
              </a:extLst>
            </p:cNvPr>
            <p:cNvSpPr>
              <a:spLocks noChangeShapeType="1"/>
            </p:cNvSpPr>
            <p:nvPr/>
          </p:nvSpPr>
          <p:spPr bwMode="auto">
            <a:xfrm rot="10800000">
              <a:off x="4800" y="292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01" name="Rectangle 12">
              <a:extLst>
                <a:ext uri="{FF2B5EF4-FFF2-40B4-BE49-F238E27FC236}">
                  <a16:creationId xmlns:a16="http://schemas.microsoft.com/office/drawing/2014/main" id="{0799B77C-5449-4D65-BE43-BEA9494FC79C}"/>
                </a:ext>
              </a:extLst>
            </p:cNvPr>
            <p:cNvSpPr>
              <a:spLocks noChangeArrowheads="1"/>
            </p:cNvSpPr>
            <p:nvPr/>
          </p:nvSpPr>
          <p:spPr bwMode="auto">
            <a:xfrm>
              <a:off x="4800" y="1296"/>
              <a:ext cx="192" cy="432"/>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02" name="Line 13">
              <a:extLst>
                <a:ext uri="{FF2B5EF4-FFF2-40B4-BE49-F238E27FC236}">
                  <a16:creationId xmlns:a16="http://schemas.microsoft.com/office/drawing/2014/main" id="{7277BDAD-FFB8-4465-9A4F-3A5865FB6B88}"/>
                </a:ext>
              </a:extLst>
            </p:cNvPr>
            <p:cNvSpPr>
              <a:spLocks noChangeShapeType="1"/>
            </p:cNvSpPr>
            <p:nvPr/>
          </p:nvSpPr>
          <p:spPr bwMode="auto">
            <a:xfrm rot="10800000">
              <a:off x="4800" y="2637"/>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03" name="Line 14">
              <a:extLst>
                <a:ext uri="{FF2B5EF4-FFF2-40B4-BE49-F238E27FC236}">
                  <a16:creationId xmlns:a16="http://schemas.microsoft.com/office/drawing/2014/main" id="{5D88F97E-C54D-430E-B2C6-E3AACB55E6FC}"/>
                </a:ext>
              </a:extLst>
            </p:cNvPr>
            <p:cNvSpPr>
              <a:spLocks noChangeShapeType="1"/>
            </p:cNvSpPr>
            <p:nvPr/>
          </p:nvSpPr>
          <p:spPr bwMode="auto">
            <a:xfrm flipV="1">
              <a:off x="4896" y="2256"/>
              <a:ext cx="0" cy="383"/>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04" name="Rectangle 15">
              <a:extLst>
                <a:ext uri="{FF2B5EF4-FFF2-40B4-BE49-F238E27FC236}">
                  <a16:creationId xmlns:a16="http://schemas.microsoft.com/office/drawing/2014/main" id="{894D254D-FCEF-4883-B273-4C34A2211470}"/>
                </a:ext>
              </a:extLst>
            </p:cNvPr>
            <p:cNvSpPr>
              <a:spLocks noChangeArrowheads="1"/>
            </p:cNvSpPr>
            <p:nvPr/>
          </p:nvSpPr>
          <p:spPr bwMode="auto">
            <a:xfrm>
              <a:off x="4800" y="1728"/>
              <a:ext cx="192" cy="528"/>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05" name="Line 16">
              <a:extLst>
                <a:ext uri="{FF2B5EF4-FFF2-40B4-BE49-F238E27FC236}">
                  <a16:creationId xmlns:a16="http://schemas.microsoft.com/office/drawing/2014/main" id="{0197F085-8B42-4C2D-AC34-A93FC2D22D61}"/>
                </a:ext>
              </a:extLst>
            </p:cNvPr>
            <p:cNvSpPr>
              <a:spLocks noChangeShapeType="1"/>
            </p:cNvSpPr>
            <p:nvPr/>
          </p:nvSpPr>
          <p:spPr bwMode="auto">
            <a:xfrm>
              <a:off x="4416"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06" name="Line 17">
              <a:extLst>
                <a:ext uri="{FF2B5EF4-FFF2-40B4-BE49-F238E27FC236}">
                  <a16:creationId xmlns:a16="http://schemas.microsoft.com/office/drawing/2014/main" id="{2E7ECAFC-B06E-495D-92D0-7FFB27B37D53}"/>
                </a:ext>
              </a:extLst>
            </p:cNvPr>
            <p:cNvSpPr>
              <a:spLocks noChangeShapeType="1"/>
            </p:cNvSpPr>
            <p:nvPr/>
          </p:nvSpPr>
          <p:spPr bwMode="auto">
            <a:xfrm rot="10800000">
              <a:off x="4416" y="278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07" name="Rectangle 18">
              <a:extLst>
                <a:ext uri="{FF2B5EF4-FFF2-40B4-BE49-F238E27FC236}">
                  <a16:creationId xmlns:a16="http://schemas.microsoft.com/office/drawing/2014/main" id="{E89FBD3C-3B4C-49C1-ACE0-5E0D583E675D}"/>
                </a:ext>
              </a:extLst>
            </p:cNvPr>
            <p:cNvSpPr>
              <a:spLocks noChangeArrowheads="1"/>
            </p:cNvSpPr>
            <p:nvPr/>
          </p:nvSpPr>
          <p:spPr bwMode="auto">
            <a:xfrm>
              <a:off x="4416" y="1296"/>
              <a:ext cx="192" cy="528"/>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08" name="Line 19">
              <a:extLst>
                <a:ext uri="{FF2B5EF4-FFF2-40B4-BE49-F238E27FC236}">
                  <a16:creationId xmlns:a16="http://schemas.microsoft.com/office/drawing/2014/main" id="{D27524D6-644E-404F-B9E8-50E0DE5D7DDB}"/>
                </a:ext>
              </a:extLst>
            </p:cNvPr>
            <p:cNvSpPr>
              <a:spLocks noChangeShapeType="1"/>
            </p:cNvSpPr>
            <p:nvPr/>
          </p:nvSpPr>
          <p:spPr bwMode="auto">
            <a:xfrm rot="10800000">
              <a:off x="4416" y="251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09" name="Line 20">
              <a:extLst>
                <a:ext uri="{FF2B5EF4-FFF2-40B4-BE49-F238E27FC236}">
                  <a16:creationId xmlns:a16="http://schemas.microsoft.com/office/drawing/2014/main" id="{129654C1-6561-47EA-A91E-D80E1F01D2B6}"/>
                </a:ext>
              </a:extLst>
            </p:cNvPr>
            <p:cNvSpPr>
              <a:spLocks noChangeShapeType="1"/>
            </p:cNvSpPr>
            <p:nvPr/>
          </p:nvSpPr>
          <p:spPr bwMode="auto">
            <a:xfrm flipV="1">
              <a:off x="4512" y="2261"/>
              <a:ext cx="0" cy="258"/>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10" name="Rectangle 21">
              <a:extLst>
                <a:ext uri="{FF2B5EF4-FFF2-40B4-BE49-F238E27FC236}">
                  <a16:creationId xmlns:a16="http://schemas.microsoft.com/office/drawing/2014/main" id="{078D6B3A-3E87-4803-9CC1-464D1359A8BC}"/>
                </a:ext>
              </a:extLst>
            </p:cNvPr>
            <p:cNvSpPr>
              <a:spLocks noChangeArrowheads="1"/>
            </p:cNvSpPr>
            <p:nvPr/>
          </p:nvSpPr>
          <p:spPr bwMode="auto">
            <a:xfrm>
              <a:off x="4416" y="1824"/>
              <a:ext cx="192" cy="437"/>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11" name="Line 22">
              <a:extLst>
                <a:ext uri="{FF2B5EF4-FFF2-40B4-BE49-F238E27FC236}">
                  <a16:creationId xmlns:a16="http://schemas.microsoft.com/office/drawing/2014/main" id="{450680F8-4417-4905-A694-B5D907A5C0A5}"/>
                </a:ext>
              </a:extLst>
            </p:cNvPr>
            <p:cNvSpPr>
              <a:spLocks noChangeShapeType="1"/>
            </p:cNvSpPr>
            <p:nvPr/>
          </p:nvSpPr>
          <p:spPr bwMode="auto">
            <a:xfrm>
              <a:off x="4080"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12" name="Line 23">
              <a:extLst>
                <a:ext uri="{FF2B5EF4-FFF2-40B4-BE49-F238E27FC236}">
                  <a16:creationId xmlns:a16="http://schemas.microsoft.com/office/drawing/2014/main" id="{E15B5EE1-E46E-4379-BD1F-4F463077C4C5}"/>
                </a:ext>
              </a:extLst>
            </p:cNvPr>
            <p:cNvSpPr>
              <a:spLocks noChangeShapeType="1"/>
            </p:cNvSpPr>
            <p:nvPr/>
          </p:nvSpPr>
          <p:spPr bwMode="auto">
            <a:xfrm rot="10800000">
              <a:off x="4080" y="2640"/>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13" name="Rectangle 24">
              <a:extLst>
                <a:ext uri="{FF2B5EF4-FFF2-40B4-BE49-F238E27FC236}">
                  <a16:creationId xmlns:a16="http://schemas.microsoft.com/office/drawing/2014/main" id="{68DD1060-51A1-4C31-BFDC-EE9789C451BA}"/>
                </a:ext>
              </a:extLst>
            </p:cNvPr>
            <p:cNvSpPr>
              <a:spLocks noChangeArrowheads="1"/>
            </p:cNvSpPr>
            <p:nvPr/>
          </p:nvSpPr>
          <p:spPr bwMode="auto">
            <a:xfrm>
              <a:off x="4080" y="1392"/>
              <a:ext cx="192" cy="540"/>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14" name="Line 25">
              <a:extLst>
                <a:ext uri="{FF2B5EF4-FFF2-40B4-BE49-F238E27FC236}">
                  <a16:creationId xmlns:a16="http://schemas.microsoft.com/office/drawing/2014/main" id="{2B9CF798-E897-412C-BF93-CDD635B398D5}"/>
                </a:ext>
              </a:extLst>
            </p:cNvPr>
            <p:cNvSpPr>
              <a:spLocks noChangeShapeType="1"/>
            </p:cNvSpPr>
            <p:nvPr/>
          </p:nvSpPr>
          <p:spPr bwMode="auto">
            <a:xfrm flipV="1">
              <a:off x="4176" y="1248"/>
              <a:ext cx="0" cy="144"/>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15" name="Line 26">
              <a:extLst>
                <a:ext uri="{FF2B5EF4-FFF2-40B4-BE49-F238E27FC236}">
                  <a16:creationId xmlns:a16="http://schemas.microsoft.com/office/drawing/2014/main" id="{D278B21D-FAC1-45F9-928F-9EDB9404B284}"/>
                </a:ext>
              </a:extLst>
            </p:cNvPr>
            <p:cNvSpPr>
              <a:spLocks noChangeShapeType="1"/>
            </p:cNvSpPr>
            <p:nvPr/>
          </p:nvSpPr>
          <p:spPr bwMode="auto">
            <a:xfrm rot="10800000">
              <a:off x="4080" y="2543"/>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16" name="Line 27">
              <a:extLst>
                <a:ext uri="{FF2B5EF4-FFF2-40B4-BE49-F238E27FC236}">
                  <a16:creationId xmlns:a16="http://schemas.microsoft.com/office/drawing/2014/main" id="{68695C70-8B4B-4720-9274-A304DE88C0E3}"/>
                </a:ext>
              </a:extLst>
            </p:cNvPr>
            <p:cNvSpPr>
              <a:spLocks noChangeShapeType="1"/>
            </p:cNvSpPr>
            <p:nvPr/>
          </p:nvSpPr>
          <p:spPr bwMode="auto">
            <a:xfrm flipV="1">
              <a:off x="4176" y="2310"/>
              <a:ext cx="0" cy="234"/>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17" name="Rectangle 28">
              <a:extLst>
                <a:ext uri="{FF2B5EF4-FFF2-40B4-BE49-F238E27FC236}">
                  <a16:creationId xmlns:a16="http://schemas.microsoft.com/office/drawing/2014/main" id="{E7AFC17F-795B-4FA8-96BC-44516D43F31A}"/>
                </a:ext>
              </a:extLst>
            </p:cNvPr>
            <p:cNvSpPr>
              <a:spLocks noChangeArrowheads="1"/>
            </p:cNvSpPr>
            <p:nvPr/>
          </p:nvSpPr>
          <p:spPr bwMode="auto">
            <a:xfrm>
              <a:off x="4080" y="1920"/>
              <a:ext cx="192" cy="390"/>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18" name="Line 29">
              <a:extLst>
                <a:ext uri="{FF2B5EF4-FFF2-40B4-BE49-F238E27FC236}">
                  <a16:creationId xmlns:a16="http://schemas.microsoft.com/office/drawing/2014/main" id="{6369F266-AB94-4CE6-B555-3242D71DE2A3}"/>
                </a:ext>
              </a:extLst>
            </p:cNvPr>
            <p:cNvSpPr>
              <a:spLocks noChangeShapeType="1"/>
            </p:cNvSpPr>
            <p:nvPr/>
          </p:nvSpPr>
          <p:spPr bwMode="auto">
            <a:xfrm rot="10800000">
              <a:off x="3696" y="259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19" name="Rectangle 30">
              <a:extLst>
                <a:ext uri="{FF2B5EF4-FFF2-40B4-BE49-F238E27FC236}">
                  <a16:creationId xmlns:a16="http://schemas.microsoft.com/office/drawing/2014/main" id="{848C15BF-4227-4884-AD6A-C1BE762DF8D1}"/>
                </a:ext>
              </a:extLst>
            </p:cNvPr>
            <p:cNvSpPr>
              <a:spLocks noChangeArrowheads="1"/>
            </p:cNvSpPr>
            <p:nvPr/>
          </p:nvSpPr>
          <p:spPr bwMode="auto">
            <a:xfrm>
              <a:off x="3696" y="1715"/>
              <a:ext cx="192" cy="301"/>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20" name="Line 31">
              <a:extLst>
                <a:ext uri="{FF2B5EF4-FFF2-40B4-BE49-F238E27FC236}">
                  <a16:creationId xmlns:a16="http://schemas.microsoft.com/office/drawing/2014/main" id="{A4596A0B-0EF1-436F-A7E7-97CA1F5AB8B2}"/>
                </a:ext>
              </a:extLst>
            </p:cNvPr>
            <p:cNvSpPr>
              <a:spLocks noChangeShapeType="1"/>
            </p:cNvSpPr>
            <p:nvPr/>
          </p:nvSpPr>
          <p:spPr bwMode="auto">
            <a:xfrm flipV="1">
              <a:off x="3792" y="1248"/>
              <a:ext cx="0" cy="46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21" name="Line 32">
              <a:extLst>
                <a:ext uri="{FF2B5EF4-FFF2-40B4-BE49-F238E27FC236}">
                  <a16:creationId xmlns:a16="http://schemas.microsoft.com/office/drawing/2014/main" id="{5D71D94E-EF01-47E0-BCE5-3CB9FA94BDCC}"/>
                </a:ext>
              </a:extLst>
            </p:cNvPr>
            <p:cNvSpPr>
              <a:spLocks noChangeShapeType="1"/>
            </p:cNvSpPr>
            <p:nvPr/>
          </p:nvSpPr>
          <p:spPr bwMode="auto">
            <a:xfrm rot="10800000">
              <a:off x="3696" y="2503"/>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22" name="Line 33">
              <a:extLst>
                <a:ext uri="{FF2B5EF4-FFF2-40B4-BE49-F238E27FC236}">
                  <a16:creationId xmlns:a16="http://schemas.microsoft.com/office/drawing/2014/main" id="{C3CD9FF0-83F4-4E66-BF9E-30F6BF85BCE9}"/>
                </a:ext>
              </a:extLst>
            </p:cNvPr>
            <p:cNvSpPr>
              <a:spLocks noChangeShapeType="1"/>
            </p:cNvSpPr>
            <p:nvPr/>
          </p:nvSpPr>
          <p:spPr bwMode="auto">
            <a:xfrm flipV="1">
              <a:off x="3792" y="2279"/>
              <a:ext cx="0" cy="225"/>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23" name="Rectangle 34">
              <a:extLst>
                <a:ext uri="{FF2B5EF4-FFF2-40B4-BE49-F238E27FC236}">
                  <a16:creationId xmlns:a16="http://schemas.microsoft.com/office/drawing/2014/main" id="{0F69F952-F775-4A55-BA7D-BD93A85AF7A5}"/>
                </a:ext>
              </a:extLst>
            </p:cNvPr>
            <p:cNvSpPr>
              <a:spLocks noChangeArrowheads="1"/>
            </p:cNvSpPr>
            <p:nvPr/>
          </p:nvSpPr>
          <p:spPr bwMode="auto">
            <a:xfrm>
              <a:off x="3696" y="2016"/>
              <a:ext cx="192" cy="263"/>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24" name="Line 35">
              <a:extLst>
                <a:ext uri="{FF2B5EF4-FFF2-40B4-BE49-F238E27FC236}">
                  <a16:creationId xmlns:a16="http://schemas.microsoft.com/office/drawing/2014/main" id="{9FB8C99C-3B81-4411-B357-B7D4C0E6C198}"/>
                </a:ext>
              </a:extLst>
            </p:cNvPr>
            <p:cNvSpPr>
              <a:spLocks noChangeShapeType="1"/>
            </p:cNvSpPr>
            <p:nvPr/>
          </p:nvSpPr>
          <p:spPr bwMode="auto">
            <a:xfrm>
              <a:off x="3360"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25" name="Line 36">
              <a:extLst>
                <a:ext uri="{FF2B5EF4-FFF2-40B4-BE49-F238E27FC236}">
                  <a16:creationId xmlns:a16="http://schemas.microsoft.com/office/drawing/2014/main" id="{DD1BEF35-C0DE-46DF-A194-F778068603FF}"/>
                </a:ext>
              </a:extLst>
            </p:cNvPr>
            <p:cNvSpPr>
              <a:spLocks noChangeShapeType="1"/>
            </p:cNvSpPr>
            <p:nvPr/>
          </p:nvSpPr>
          <p:spPr bwMode="auto">
            <a:xfrm rot="10800000">
              <a:off x="3360" y="2496"/>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26" name="Rectangle 37">
              <a:extLst>
                <a:ext uri="{FF2B5EF4-FFF2-40B4-BE49-F238E27FC236}">
                  <a16:creationId xmlns:a16="http://schemas.microsoft.com/office/drawing/2014/main" id="{14272230-9120-461D-A12D-9D3B234052A5}"/>
                </a:ext>
              </a:extLst>
            </p:cNvPr>
            <p:cNvSpPr>
              <a:spLocks noChangeArrowheads="1"/>
            </p:cNvSpPr>
            <p:nvPr/>
          </p:nvSpPr>
          <p:spPr bwMode="auto">
            <a:xfrm>
              <a:off x="3360" y="1843"/>
              <a:ext cx="192" cy="209"/>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27" name="Line 38">
              <a:extLst>
                <a:ext uri="{FF2B5EF4-FFF2-40B4-BE49-F238E27FC236}">
                  <a16:creationId xmlns:a16="http://schemas.microsoft.com/office/drawing/2014/main" id="{909D4827-EEEB-4400-AF63-46ECF3B97213}"/>
                </a:ext>
              </a:extLst>
            </p:cNvPr>
            <p:cNvSpPr>
              <a:spLocks noChangeShapeType="1"/>
            </p:cNvSpPr>
            <p:nvPr/>
          </p:nvSpPr>
          <p:spPr bwMode="auto">
            <a:xfrm flipV="1">
              <a:off x="3456" y="1248"/>
              <a:ext cx="0" cy="59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28" name="Line 39">
              <a:extLst>
                <a:ext uri="{FF2B5EF4-FFF2-40B4-BE49-F238E27FC236}">
                  <a16:creationId xmlns:a16="http://schemas.microsoft.com/office/drawing/2014/main" id="{59F7E147-1738-4A38-9EC0-9065528B8565}"/>
                </a:ext>
              </a:extLst>
            </p:cNvPr>
            <p:cNvSpPr>
              <a:spLocks noChangeShapeType="1"/>
            </p:cNvSpPr>
            <p:nvPr/>
          </p:nvSpPr>
          <p:spPr bwMode="auto">
            <a:xfrm rot="10800000">
              <a:off x="3360" y="2399"/>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29" name="Line 40">
              <a:extLst>
                <a:ext uri="{FF2B5EF4-FFF2-40B4-BE49-F238E27FC236}">
                  <a16:creationId xmlns:a16="http://schemas.microsoft.com/office/drawing/2014/main" id="{108B71A5-B15C-4A2C-B436-A2B5BE4F7038}"/>
                </a:ext>
              </a:extLst>
            </p:cNvPr>
            <p:cNvSpPr>
              <a:spLocks noChangeShapeType="1"/>
            </p:cNvSpPr>
            <p:nvPr/>
          </p:nvSpPr>
          <p:spPr bwMode="auto">
            <a:xfrm flipV="1">
              <a:off x="3456" y="2190"/>
              <a:ext cx="0" cy="21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30" name="Rectangle 41">
              <a:extLst>
                <a:ext uri="{FF2B5EF4-FFF2-40B4-BE49-F238E27FC236}">
                  <a16:creationId xmlns:a16="http://schemas.microsoft.com/office/drawing/2014/main" id="{8B172488-B1DC-426E-A3F1-51D39E11AA8F}"/>
                </a:ext>
              </a:extLst>
            </p:cNvPr>
            <p:cNvSpPr>
              <a:spLocks noChangeArrowheads="1"/>
            </p:cNvSpPr>
            <p:nvPr/>
          </p:nvSpPr>
          <p:spPr bwMode="auto">
            <a:xfrm>
              <a:off x="3360" y="2064"/>
              <a:ext cx="192" cy="126"/>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31" name="Line 42">
              <a:extLst>
                <a:ext uri="{FF2B5EF4-FFF2-40B4-BE49-F238E27FC236}">
                  <a16:creationId xmlns:a16="http://schemas.microsoft.com/office/drawing/2014/main" id="{AEBC6877-1502-4289-B890-8D285139113C}"/>
                </a:ext>
              </a:extLst>
            </p:cNvPr>
            <p:cNvSpPr>
              <a:spLocks noChangeShapeType="1"/>
            </p:cNvSpPr>
            <p:nvPr/>
          </p:nvSpPr>
          <p:spPr bwMode="auto">
            <a:xfrm>
              <a:off x="2976"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32" name="Line 43">
              <a:extLst>
                <a:ext uri="{FF2B5EF4-FFF2-40B4-BE49-F238E27FC236}">
                  <a16:creationId xmlns:a16="http://schemas.microsoft.com/office/drawing/2014/main" id="{3CAA2786-D2EF-418E-98C1-4C6C70BFF0B2}"/>
                </a:ext>
              </a:extLst>
            </p:cNvPr>
            <p:cNvSpPr>
              <a:spLocks noChangeShapeType="1"/>
            </p:cNvSpPr>
            <p:nvPr/>
          </p:nvSpPr>
          <p:spPr bwMode="auto">
            <a:xfrm rot="10800000">
              <a:off x="2976" y="235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33" name="Rectangle 44">
              <a:extLst>
                <a:ext uri="{FF2B5EF4-FFF2-40B4-BE49-F238E27FC236}">
                  <a16:creationId xmlns:a16="http://schemas.microsoft.com/office/drawing/2014/main" id="{CBE2088A-AE45-42AE-AA5B-7900B1FF44A2}"/>
                </a:ext>
              </a:extLst>
            </p:cNvPr>
            <p:cNvSpPr>
              <a:spLocks noChangeArrowheads="1"/>
            </p:cNvSpPr>
            <p:nvPr/>
          </p:nvSpPr>
          <p:spPr bwMode="auto">
            <a:xfrm>
              <a:off x="2976" y="1974"/>
              <a:ext cx="192" cy="186"/>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34" name="Line 45">
              <a:extLst>
                <a:ext uri="{FF2B5EF4-FFF2-40B4-BE49-F238E27FC236}">
                  <a16:creationId xmlns:a16="http://schemas.microsoft.com/office/drawing/2014/main" id="{F161592B-DBA4-43B4-86BF-F1416299EA52}"/>
                </a:ext>
              </a:extLst>
            </p:cNvPr>
            <p:cNvSpPr>
              <a:spLocks noChangeShapeType="1"/>
            </p:cNvSpPr>
            <p:nvPr/>
          </p:nvSpPr>
          <p:spPr bwMode="auto">
            <a:xfrm>
              <a:off x="2976" y="1590"/>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35" name="Line 46">
              <a:extLst>
                <a:ext uri="{FF2B5EF4-FFF2-40B4-BE49-F238E27FC236}">
                  <a16:creationId xmlns:a16="http://schemas.microsoft.com/office/drawing/2014/main" id="{E769409A-7723-4ABB-A632-4B0640D34BFB}"/>
                </a:ext>
              </a:extLst>
            </p:cNvPr>
            <p:cNvSpPr>
              <a:spLocks noChangeShapeType="1"/>
            </p:cNvSpPr>
            <p:nvPr/>
          </p:nvSpPr>
          <p:spPr bwMode="auto">
            <a:xfrm flipV="1">
              <a:off x="3072" y="1590"/>
              <a:ext cx="0" cy="378"/>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36" name="Line 47">
              <a:extLst>
                <a:ext uri="{FF2B5EF4-FFF2-40B4-BE49-F238E27FC236}">
                  <a16:creationId xmlns:a16="http://schemas.microsoft.com/office/drawing/2014/main" id="{9A23911F-ECB2-470D-9ECA-2469A6872230}"/>
                </a:ext>
              </a:extLst>
            </p:cNvPr>
            <p:cNvSpPr>
              <a:spLocks noChangeShapeType="1"/>
            </p:cNvSpPr>
            <p:nvPr/>
          </p:nvSpPr>
          <p:spPr bwMode="auto">
            <a:xfrm rot="10800000">
              <a:off x="2976" y="2303"/>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37" name="Line 48">
              <a:extLst>
                <a:ext uri="{FF2B5EF4-FFF2-40B4-BE49-F238E27FC236}">
                  <a16:creationId xmlns:a16="http://schemas.microsoft.com/office/drawing/2014/main" id="{265568F4-E2D4-4A5C-A1B9-A33653043F8E}"/>
                </a:ext>
              </a:extLst>
            </p:cNvPr>
            <p:cNvSpPr>
              <a:spLocks noChangeShapeType="1"/>
            </p:cNvSpPr>
            <p:nvPr/>
          </p:nvSpPr>
          <p:spPr bwMode="auto">
            <a:xfrm flipV="1">
              <a:off x="3072" y="2208"/>
              <a:ext cx="0" cy="96"/>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38" name="Rectangle 49">
              <a:extLst>
                <a:ext uri="{FF2B5EF4-FFF2-40B4-BE49-F238E27FC236}">
                  <a16:creationId xmlns:a16="http://schemas.microsoft.com/office/drawing/2014/main" id="{BAA89146-66D2-4ACA-B810-BD1E0F356A12}"/>
                </a:ext>
              </a:extLst>
            </p:cNvPr>
            <p:cNvSpPr>
              <a:spLocks noChangeArrowheads="1"/>
            </p:cNvSpPr>
            <p:nvPr/>
          </p:nvSpPr>
          <p:spPr bwMode="auto">
            <a:xfrm>
              <a:off x="2976" y="2160"/>
              <a:ext cx="192" cy="89"/>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39" name="Line 50">
              <a:extLst>
                <a:ext uri="{FF2B5EF4-FFF2-40B4-BE49-F238E27FC236}">
                  <a16:creationId xmlns:a16="http://schemas.microsoft.com/office/drawing/2014/main" id="{C59445E5-3509-46AF-8983-18F71CEE9D19}"/>
                </a:ext>
              </a:extLst>
            </p:cNvPr>
            <p:cNvSpPr>
              <a:spLocks noChangeShapeType="1"/>
            </p:cNvSpPr>
            <p:nvPr/>
          </p:nvSpPr>
          <p:spPr bwMode="auto">
            <a:xfrm>
              <a:off x="2592" y="148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40" name="Line 51">
              <a:extLst>
                <a:ext uri="{FF2B5EF4-FFF2-40B4-BE49-F238E27FC236}">
                  <a16:creationId xmlns:a16="http://schemas.microsoft.com/office/drawing/2014/main" id="{416436E8-1760-461B-A40A-B931742EE71C}"/>
                </a:ext>
              </a:extLst>
            </p:cNvPr>
            <p:cNvSpPr>
              <a:spLocks noChangeShapeType="1"/>
            </p:cNvSpPr>
            <p:nvPr/>
          </p:nvSpPr>
          <p:spPr bwMode="auto">
            <a:xfrm rot="10800000">
              <a:off x="2592" y="211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41" name="Rectangle 52">
              <a:extLst>
                <a:ext uri="{FF2B5EF4-FFF2-40B4-BE49-F238E27FC236}">
                  <a16:creationId xmlns:a16="http://schemas.microsoft.com/office/drawing/2014/main" id="{D66ABD7A-20DA-4413-BF87-67D72D21E129}"/>
                </a:ext>
              </a:extLst>
            </p:cNvPr>
            <p:cNvSpPr>
              <a:spLocks noChangeArrowheads="1"/>
            </p:cNvSpPr>
            <p:nvPr/>
          </p:nvSpPr>
          <p:spPr bwMode="auto">
            <a:xfrm>
              <a:off x="2592" y="1872"/>
              <a:ext cx="192" cy="96"/>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42" name="Line 53">
              <a:extLst>
                <a:ext uri="{FF2B5EF4-FFF2-40B4-BE49-F238E27FC236}">
                  <a16:creationId xmlns:a16="http://schemas.microsoft.com/office/drawing/2014/main" id="{3B7637CA-2E96-4754-B9A8-9424CCD70E3A}"/>
                </a:ext>
              </a:extLst>
            </p:cNvPr>
            <p:cNvSpPr>
              <a:spLocks noChangeShapeType="1"/>
            </p:cNvSpPr>
            <p:nvPr/>
          </p:nvSpPr>
          <p:spPr bwMode="auto">
            <a:xfrm>
              <a:off x="2592" y="1679"/>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43" name="Line 54">
              <a:extLst>
                <a:ext uri="{FF2B5EF4-FFF2-40B4-BE49-F238E27FC236}">
                  <a16:creationId xmlns:a16="http://schemas.microsoft.com/office/drawing/2014/main" id="{C379AB30-BF12-4A6B-AA4A-9CB278E218B2}"/>
                </a:ext>
              </a:extLst>
            </p:cNvPr>
            <p:cNvSpPr>
              <a:spLocks noChangeShapeType="1"/>
            </p:cNvSpPr>
            <p:nvPr/>
          </p:nvSpPr>
          <p:spPr bwMode="auto">
            <a:xfrm flipV="1">
              <a:off x="2688" y="1679"/>
              <a:ext cx="0" cy="193"/>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44" name="Line 55">
              <a:extLst>
                <a:ext uri="{FF2B5EF4-FFF2-40B4-BE49-F238E27FC236}">
                  <a16:creationId xmlns:a16="http://schemas.microsoft.com/office/drawing/2014/main" id="{B7E94AD7-CAF4-49DF-B441-46DCA8918DEB}"/>
                </a:ext>
              </a:extLst>
            </p:cNvPr>
            <p:cNvSpPr>
              <a:spLocks noChangeShapeType="1"/>
            </p:cNvSpPr>
            <p:nvPr/>
          </p:nvSpPr>
          <p:spPr bwMode="auto">
            <a:xfrm rot="10800000">
              <a:off x="2592" y="206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45" name="Line 56">
              <a:extLst>
                <a:ext uri="{FF2B5EF4-FFF2-40B4-BE49-F238E27FC236}">
                  <a16:creationId xmlns:a16="http://schemas.microsoft.com/office/drawing/2014/main" id="{70FF04CA-5100-4E2C-B31F-D72FA4B0B377}"/>
                </a:ext>
              </a:extLst>
            </p:cNvPr>
            <p:cNvSpPr>
              <a:spLocks noChangeShapeType="1"/>
            </p:cNvSpPr>
            <p:nvPr/>
          </p:nvSpPr>
          <p:spPr bwMode="auto">
            <a:xfrm flipV="1">
              <a:off x="2688" y="2016"/>
              <a:ext cx="0" cy="48"/>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46" name="Rectangle 57">
              <a:extLst>
                <a:ext uri="{FF2B5EF4-FFF2-40B4-BE49-F238E27FC236}">
                  <a16:creationId xmlns:a16="http://schemas.microsoft.com/office/drawing/2014/main" id="{370F1473-7FFE-4E71-A82F-9302951DE11D}"/>
                </a:ext>
              </a:extLst>
            </p:cNvPr>
            <p:cNvSpPr>
              <a:spLocks noChangeArrowheads="1"/>
            </p:cNvSpPr>
            <p:nvPr/>
          </p:nvSpPr>
          <p:spPr bwMode="auto">
            <a:xfrm>
              <a:off x="2592" y="1968"/>
              <a:ext cx="192" cy="48"/>
            </a:xfrm>
            <a:prstGeom prst="rect">
              <a:avLst/>
            </a:prstGeom>
            <a:solidFill>
              <a:srgbClr val="CC3300"/>
            </a:solidFill>
            <a:ln w="28575">
              <a:solidFill>
                <a:srgbClr val="CC3300"/>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47" name="Line 58">
              <a:extLst>
                <a:ext uri="{FF2B5EF4-FFF2-40B4-BE49-F238E27FC236}">
                  <a16:creationId xmlns:a16="http://schemas.microsoft.com/office/drawing/2014/main" id="{0AF4283E-69A1-4224-A519-444AE5173B49}"/>
                </a:ext>
              </a:extLst>
            </p:cNvPr>
            <p:cNvSpPr>
              <a:spLocks noChangeShapeType="1"/>
            </p:cNvSpPr>
            <p:nvPr/>
          </p:nvSpPr>
          <p:spPr bwMode="auto">
            <a:xfrm>
              <a:off x="2208" y="1392"/>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48" name="Line 59">
              <a:extLst>
                <a:ext uri="{FF2B5EF4-FFF2-40B4-BE49-F238E27FC236}">
                  <a16:creationId xmlns:a16="http://schemas.microsoft.com/office/drawing/2014/main" id="{586F0F79-8C1C-4BE5-B95C-72D127BD5351}"/>
                </a:ext>
              </a:extLst>
            </p:cNvPr>
            <p:cNvSpPr>
              <a:spLocks noChangeShapeType="1"/>
            </p:cNvSpPr>
            <p:nvPr/>
          </p:nvSpPr>
          <p:spPr bwMode="auto">
            <a:xfrm rot="10800000">
              <a:off x="2208" y="1920"/>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49" name="Rectangle 60">
              <a:extLst>
                <a:ext uri="{FF2B5EF4-FFF2-40B4-BE49-F238E27FC236}">
                  <a16:creationId xmlns:a16="http://schemas.microsoft.com/office/drawing/2014/main" id="{431C03FD-1F6D-4F80-BEA2-B560053520BD}"/>
                </a:ext>
              </a:extLst>
            </p:cNvPr>
            <p:cNvSpPr>
              <a:spLocks noChangeArrowheads="1"/>
            </p:cNvSpPr>
            <p:nvPr/>
          </p:nvSpPr>
          <p:spPr bwMode="auto">
            <a:xfrm>
              <a:off x="2208" y="1729"/>
              <a:ext cx="192" cy="47"/>
            </a:xfrm>
            <a:prstGeom prst="rect">
              <a:avLst/>
            </a:prstGeom>
            <a:solidFill>
              <a:srgbClr val="000099"/>
            </a:solidFill>
            <a:ln w="28575">
              <a:solidFill>
                <a:srgbClr val="000099"/>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5950" name="Line 61">
              <a:extLst>
                <a:ext uri="{FF2B5EF4-FFF2-40B4-BE49-F238E27FC236}">
                  <a16:creationId xmlns:a16="http://schemas.microsoft.com/office/drawing/2014/main" id="{FD04C9F0-8132-43F2-B67A-B89B4FEC5CEA}"/>
                </a:ext>
              </a:extLst>
            </p:cNvPr>
            <p:cNvSpPr>
              <a:spLocks noChangeShapeType="1"/>
            </p:cNvSpPr>
            <p:nvPr/>
          </p:nvSpPr>
          <p:spPr bwMode="auto">
            <a:xfrm>
              <a:off x="2208" y="1632"/>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51" name="Line 62">
              <a:extLst>
                <a:ext uri="{FF2B5EF4-FFF2-40B4-BE49-F238E27FC236}">
                  <a16:creationId xmlns:a16="http://schemas.microsoft.com/office/drawing/2014/main" id="{31D4779F-955B-4680-8823-A4E7FAB01242}"/>
                </a:ext>
              </a:extLst>
            </p:cNvPr>
            <p:cNvSpPr>
              <a:spLocks noChangeShapeType="1"/>
            </p:cNvSpPr>
            <p:nvPr/>
          </p:nvSpPr>
          <p:spPr bwMode="auto">
            <a:xfrm flipV="1">
              <a:off x="2304" y="1632"/>
              <a:ext cx="0" cy="97"/>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52" name="Line 63">
              <a:extLst>
                <a:ext uri="{FF2B5EF4-FFF2-40B4-BE49-F238E27FC236}">
                  <a16:creationId xmlns:a16="http://schemas.microsoft.com/office/drawing/2014/main" id="{49D1269B-AB10-4039-B866-9F58E5A88AED}"/>
                </a:ext>
              </a:extLst>
            </p:cNvPr>
            <p:cNvSpPr>
              <a:spLocks noChangeShapeType="1"/>
            </p:cNvSpPr>
            <p:nvPr/>
          </p:nvSpPr>
          <p:spPr bwMode="auto">
            <a:xfrm rot="10800000">
              <a:off x="2208" y="1841"/>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53" name="Line 64">
              <a:extLst>
                <a:ext uri="{FF2B5EF4-FFF2-40B4-BE49-F238E27FC236}">
                  <a16:creationId xmlns:a16="http://schemas.microsoft.com/office/drawing/2014/main" id="{D195F840-AB2F-48EE-896D-B8FD9A7994C6}"/>
                </a:ext>
              </a:extLst>
            </p:cNvPr>
            <p:cNvSpPr>
              <a:spLocks noChangeShapeType="1"/>
            </p:cNvSpPr>
            <p:nvPr/>
          </p:nvSpPr>
          <p:spPr bwMode="auto">
            <a:xfrm flipV="1">
              <a:off x="2304" y="1776"/>
              <a:ext cx="0" cy="65"/>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54" name="Line 65">
              <a:extLst>
                <a:ext uri="{FF2B5EF4-FFF2-40B4-BE49-F238E27FC236}">
                  <a16:creationId xmlns:a16="http://schemas.microsoft.com/office/drawing/2014/main" id="{16E79FDA-2577-4DC9-A2CA-DB9F0635F680}"/>
                </a:ext>
              </a:extLst>
            </p:cNvPr>
            <p:cNvSpPr>
              <a:spLocks noChangeShapeType="1"/>
            </p:cNvSpPr>
            <p:nvPr/>
          </p:nvSpPr>
          <p:spPr bwMode="auto">
            <a:xfrm>
              <a:off x="1824" y="1615"/>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55" name="Line 66">
              <a:extLst>
                <a:ext uri="{FF2B5EF4-FFF2-40B4-BE49-F238E27FC236}">
                  <a16:creationId xmlns:a16="http://schemas.microsoft.com/office/drawing/2014/main" id="{0B8901CD-1D83-403B-ADF5-B22C51A5E81F}"/>
                </a:ext>
              </a:extLst>
            </p:cNvPr>
            <p:cNvSpPr>
              <a:spLocks noChangeShapeType="1"/>
            </p:cNvSpPr>
            <p:nvPr/>
          </p:nvSpPr>
          <p:spPr bwMode="auto">
            <a:xfrm rot="10800000">
              <a:off x="1824" y="182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56" name="Line 67">
              <a:extLst>
                <a:ext uri="{FF2B5EF4-FFF2-40B4-BE49-F238E27FC236}">
                  <a16:creationId xmlns:a16="http://schemas.microsoft.com/office/drawing/2014/main" id="{7ECCB973-758A-40EA-8EEB-318B577770B7}"/>
                </a:ext>
              </a:extLst>
            </p:cNvPr>
            <p:cNvSpPr>
              <a:spLocks noChangeShapeType="1"/>
            </p:cNvSpPr>
            <p:nvPr/>
          </p:nvSpPr>
          <p:spPr bwMode="auto">
            <a:xfrm>
              <a:off x="1824" y="1711"/>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57" name="Line 68">
              <a:extLst>
                <a:ext uri="{FF2B5EF4-FFF2-40B4-BE49-F238E27FC236}">
                  <a16:creationId xmlns:a16="http://schemas.microsoft.com/office/drawing/2014/main" id="{E97FEB90-FDCC-4A93-B0AA-8118A0D0B02B}"/>
                </a:ext>
              </a:extLst>
            </p:cNvPr>
            <p:cNvSpPr>
              <a:spLocks noChangeShapeType="1"/>
            </p:cNvSpPr>
            <p:nvPr/>
          </p:nvSpPr>
          <p:spPr bwMode="auto">
            <a:xfrm rot="10800000">
              <a:off x="1824" y="1776"/>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58" name="Line 69">
              <a:extLst>
                <a:ext uri="{FF2B5EF4-FFF2-40B4-BE49-F238E27FC236}">
                  <a16:creationId xmlns:a16="http://schemas.microsoft.com/office/drawing/2014/main" id="{E1B8AC9E-6AD7-45FC-9062-C500E67BA84E}"/>
                </a:ext>
              </a:extLst>
            </p:cNvPr>
            <p:cNvSpPr>
              <a:spLocks noChangeShapeType="1"/>
            </p:cNvSpPr>
            <p:nvPr/>
          </p:nvSpPr>
          <p:spPr bwMode="auto">
            <a:xfrm flipV="1">
              <a:off x="1920" y="1724"/>
              <a:ext cx="0" cy="52"/>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59" name="Line 70">
              <a:extLst>
                <a:ext uri="{FF2B5EF4-FFF2-40B4-BE49-F238E27FC236}">
                  <a16:creationId xmlns:a16="http://schemas.microsoft.com/office/drawing/2014/main" id="{763C0417-A604-4989-A373-7AE4D3AD728D}"/>
                </a:ext>
              </a:extLst>
            </p:cNvPr>
            <p:cNvSpPr>
              <a:spLocks noChangeShapeType="1"/>
            </p:cNvSpPr>
            <p:nvPr/>
          </p:nvSpPr>
          <p:spPr bwMode="auto">
            <a:xfrm>
              <a:off x="3696"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0" name="Line 71">
              <a:extLst>
                <a:ext uri="{FF2B5EF4-FFF2-40B4-BE49-F238E27FC236}">
                  <a16:creationId xmlns:a16="http://schemas.microsoft.com/office/drawing/2014/main" id="{115FA173-B401-48CC-8033-76BD1FC432E1}"/>
                </a:ext>
              </a:extLst>
            </p:cNvPr>
            <p:cNvSpPr>
              <a:spLocks noChangeShapeType="1"/>
            </p:cNvSpPr>
            <p:nvPr/>
          </p:nvSpPr>
          <p:spPr bwMode="auto">
            <a:xfrm rot="10800000">
              <a:off x="2208" y="1776"/>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1" name="Line 72">
              <a:extLst>
                <a:ext uri="{FF2B5EF4-FFF2-40B4-BE49-F238E27FC236}">
                  <a16:creationId xmlns:a16="http://schemas.microsoft.com/office/drawing/2014/main" id="{03FD6CCF-1518-49E3-AAEF-DD94EFB80D16}"/>
                </a:ext>
              </a:extLst>
            </p:cNvPr>
            <p:cNvSpPr>
              <a:spLocks noChangeShapeType="1"/>
            </p:cNvSpPr>
            <p:nvPr/>
          </p:nvSpPr>
          <p:spPr bwMode="auto">
            <a:xfrm rot="10800000">
              <a:off x="1824" y="172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2" name="Line 73">
              <a:extLst>
                <a:ext uri="{FF2B5EF4-FFF2-40B4-BE49-F238E27FC236}">
                  <a16:creationId xmlns:a16="http://schemas.microsoft.com/office/drawing/2014/main" id="{11134A42-A151-4CA2-A607-ED9D08E93B48}"/>
                </a:ext>
              </a:extLst>
            </p:cNvPr>
            <p:cNvSpPr>
              <a:spLocks noChangeShapeType="1"/>
            </p:cNvSpPr>
            <p:nvPr/>
          </p:nvSpPr>
          <p:spPr bwMode="auto">
            <a:xfrm>
              <a:off x="1824" y="1727"/>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3" name="Line 74">
              <a:extLst>
                <a:ext uri="{FF2B5EF4-FFF2-40B4-BE49-F238E27FC236}">
                  <a16:creationId xmlns:a16="http://schemas.microsoft.com/office/drawing/2014/main" id="{1DC5A123-529A-4170-81AE-0D4BF39DB53E}"/>
                </a:ext>
              </a:extLst>
            </p:cNvPr>
            <p:cNvSpPr>
              <a:spLocks noChangeShapeType="1"/>
            </p:cNvSpPr>
            <p:nvPr/>
          </p:nvSpPr>
          <p:spPr bwMode="auto">
            <a:xfrm flipV="1">
              <a:off x="1920" y="1615"/>
              <a:ext cx="0" cy="65"/>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4" name="Line 75">
              <a:extLst>
                <a:ext uri="{FF2B5EF4-FFF2-40B4-BE49-F238E27FC236}">
                  <a16:creationId xmlns:a16="http://schemas.microsoft.com/office/drawing/2014/main" id="{51B0C985-5255-4FAC-9C11-D06A857011D8}"/>
                </a:ext>
              </a:extLst>
            </p:cNvPr>
            <p:cNvSpPr>
              <a:spLocks noChangeShapeType="1"/>
            </p:cNvSpPr>
            <p:nvPr/>
          </p:nvSpPr>
          <p:spPr bwMode="auto">
            <a:xfrm>
              <a:off x="1824" y="1296"/>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5" name="Line 76">
              <a:extLst>
                <a:ext uri="{FF2B5EF4-FFF2-40B4-BE49-F238E27FC236}">
                  <a16:creationId xmlns:a16="http://schemas.microsoft.com/office/drawing/2014/main" id="{D39EC7DC-F471-423F-A9F7-CB5B220DDC3C}"/>
                </a:ext>
              </a:extLst>
            </p:cNvPr>
            <p:cNvSpPr>
              <a:spLocks noChangeShapeType="1"/>
            </p:cNvSpPr>
            <p:nvPr/>
          </p:nvSpPr>
          <p:spPr bwMode="auto">
            <a:xfrm>
              <a:off x="1488" y="1584"/>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6" name="Line 77">
              <a:extLst>
                <a:ext uri="{FF2B5EF4-FFF2-40B4-BE49-F238E27FC236}">
                  <a16:creationId xmlns:a16="http://schemas.microsoft.com/office/drawing/2014/main" id="{F6038E0A-29E4-44D0-8115-ED9877C9FCFC}"/>
                </a:ext>
              </a:extLst>
            </p:cNvPr>
            <p:cNvSpPr>
              <a:spLocks noChangeShapeType="1"/>
            </p:cNvSpPr>
            <p:nvPr/>
          </p:nvSpPr>
          <p:spPr bwMode="auto">
            <a:xfrm rot="10800000">
              <a:off x="1488" y="1728"/>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7" name="Line 78">
              <a:extLst>
                <a:ext uri="{FF2B5EF4-FFF2-40B4-BE49-F238E27FC236}">
                  <a16:creationId xmlns:a16="http://schemas.microsoft.com/office/drawing/2014/main" id="{5DC36E10-E598-43EB-A70A-FE3E6CE13FC3}"/>
                </a:ext>
              </a:extLst>
            </p:cNvPr>
            <p:cNvSpPr>
              <a:spLocks noChangeShapeType="1"/>
            </p:cNvSpPr>
            <p:nvPr/>
          </p:nvSpPr>
          <p:spPr bwMode="auto">
            <a:xfrm>
              <a:off x="1488" y="1615"/>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8" name="Line 79">
              <a:extLst>
                <a:ext uri="{FF2B5EF4-FFF2-40B4-BE49-F238E27FC236}">
                  <a16:creationId xmlns:a16="http://schemas.microsoft.com/office/drawing/2014/main" id="{12984C17-00AA-417C-A968-1F3565DA9B41}"/>
                </a:ext>
              </a:extLst>
            </p:cNvPr>
            <p:cNvSpPr>
              <a:spLocks noChangeShapeType="1"/>
            </p:cNvSpPr>
            <p:nvPr/>
          </p:nvSpPr>
          <p:spPr bwMode="auto">
            <a:xfrm rot="10800000">
              <a:off x="1488" y="1680"/>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69" name="Line 80">
              <a:extLst>
                <a:ext uri="{FF2B5EF4-FFF2-40B4-BE49-F238E27FC236}">
                  <a16:creationId xmlns:a16="http://schemas.microsoft.com/office/drawing/2014/main" id="{513B9CD7-B247-4846-8142-55C893AD96F5}"/>
                </a:ext>
              </a:extLst>
            </p:cNvPr>
            <p:cNvSpPr>
              <a:spLocks noChangeShapeType="1"/>
            </p:cNvSpPr>
            <p:nvPr/>
          </p:nvSpPr>
          <p:spPr bwMode="auto">
            <a:xfrm flipV="1">
              <a:off x="1584" y="1628"/>
              <a:ext cx="0" cy="52"/>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0" name="Line 81">
              <a:extLst>
                <a:ext uri="{FF2B5EF4-FFF2-40B4-BE49-F238E27FC236}">
                  <a16:creationId xmlns:a16="http://schemas.microsoft.com/office/drawing/2014/main" id="{3AF6BD85-26B1-45C5-879A-855A4E010614}"/>
                </a:ext>
              </a:extLst>
            </p:cNvPr>
            <p:cNvSpPr>
              <a:spLocks noChangeShapeType="1"/>
            </p:cNvSpPr>
            <p:nvPr/>
          </p:nvSpPr>
          <p:spPr bwMode="auto">
            <a:xfrm rot="10800000">
              <a:off x="1488" y="163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1" name="Line 82">
              <a:extLst>
                <a:ext uri="{FF2B5EF4-FFF2-40B4-BE49-F238E27FC236}">
                  <a16:creationId xmlns:a16="http://schemas.microsoft.com/office/drawing/2014/main" id="{714BDAF3-679E-43A4-B454-0DA91E126B92}"/>
                </a:ext>
              </a:extLst>
            </p:cNvPr>
            <p:cNvSpPr>
              <a:spLocks noChangeShapeType="1"/>
            </p:cNvSpPr>
            <p:nvPr/>
          </p:nvSpPr>
          <p:spPr bwMode="auto">
            <a:xfrm>
              <a:off x="1488" y="1631"/>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2" name="Line 83">
              <a:extLst>
                <a:ext uri="{FF2B5EF4-FFF2-40B4-BE49-F238E27FC236}">
                  <a16:creationId xmlns:a16="http://schemas.microsoft.com/office/drawing/2014/main" id="{EEE6DA3B-B8E3-4475-BBC4-398AF82D307C}"/>
                </a:ext>
              </a:extLst>
            </p:cNvPr>
            <p:cNvSpPr>
              <a:spLocks noChangeShapeType="1"/>
            </p:cNvSpPr>
            <p:nvPr/>
          </p:nvSpPr>
          <p:spPr bwMode="auto">
            <a:xfrm>
              <a:off x="1488"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3" name="Line 84">
              <a:extLst>
                <a:ext uri="{FF2B5EF4-FFF2-40B4-BE49-F238E27FC236}">
                  <a16:creationId xmlns:a16="http://schemas.microsoft.com/office/drawing/2014/main" id="{DB5E7950-FDAA-4373-93A3-0CF3B31E2EE8}"/>
                </a:ext>
              </a:extLst>
            </p:cNvPr>
            <p:cNvSpPr>
              <a:spLocks noChangeShapeType="1"/>
            </p:cNvSpPr>
            <p:nvPr/>
          </p:nvSpPr>
          <p:spPr bwMode="auto">
            <a:xfrm rot="10800000">
              <a:off x="1104" y="1632"/>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4" name="Line 85">
              <a:extLst>
                <a:ext uri="{FF2B5EF4-FFF2-40B4-BE49-F238E27FC236}">
                  <a16:creationId xmlns:a16="http://schemas.microsoft.com/office/drawing/2014/main" id="{2463C8A0-738A-4D84-8A87-570A3DBDC30E}"/>
                </a:ext>
              </a:extLst>
            </p:cNvPr>
            <p:cNvSpPr>
              <a:spLocks noChangeShapeType="1"/>
            </p:cNvSpPr>
            <p:nvPr/>
          </p:nvSpPr>
          <p:spPr bwMode="auto">
            <a:xfrm>
              <a:off x="1104" y="1519"/>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5" name="Line 86">
              <a:extLst>
                <a:ext uri="{FF2B5EF4-FFF2-40B4-BE49-F238E27FC236}">
                  <a16:creationId xmlns:a16="http://schemas.microsoft.com/office/drawing/2014/main" id="{F85BDCBF-D215-4EED-AAB0-296B56039B0C}"/>
                </a:ext>
              </a:extLst>
            </p:cNvPr>
            <p:cNvSpPr>
              <a:spLocks noChangeShapeType="1"/>
            </p:cNvSpPr>
            <p:nvPr/>
          </p:nvSpPr>
          <p:spPr bwMode="auto">
            <a:xfrm rot="10800000">
              <a:off x="1104" y="1584"/>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6" name="Line 87">
              <a:extLst>
                <a:ext uri="{FF2B5EF4-FFF2-40B4-BE49-F238E27FC236}">
                  <a16:creationId xmlns:a16="http://schemas.microsoft.com/office/drawing/2014/main" id="{171F375E-2E2C-4088-9EC2-485ADEAAE344}"/>
                </a:ext>
              </a:extLst>
            </p:cNvPr>
            <p:cNvSpPr>
              <a:spLocks noChangeShapeType="1"/>
            </p:cNvSpPr>
            <p:nvPr/>
          </p:nvSpPr>
          <p:spPr bwMode="auto">
            <a:xfrm flipV="1">
              <a:off x="1200" y="1532"/>
              <a:ext cx="0" cy="52"/>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7" name="Line 88">
              <a:extLst>
                <a:ext uri="{FF2B5EF4-FFF2-40B4-BE49-F238E27FC236}">
                  <a16:creationId xmlns:a16="http://schemas.microsoft.com/office/drawing/2014/main" id="{AE7506AE-D926-4BF3-AA8F-4FE507EDA32B}"/>
                </a:ext>
              </a:extLst>
            </p:cNvPr>
            <p:cNvSpPr>
              <a:spLocks noChangeShapeType="1"/>
            </p:cNvSpPr>
            <p:nvPr/>
          </p:nvSpPr>
          <p:spPr bwMode="auto">
            <a:xfrm rot="10800000">
              <a:off x="1104" y="1536"/>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8" name="Line 89">
              <a:extLst>
                <a:ext uri="{FF2B5EF4-FFF2-40B4-BE49-F238E27FC236}">
                  <a16:creationId xmlns:a16="http://schemas.microsoft.com/office/drawing/2014/main" id="{66AA90FA-B999-4637-B99E-C2E1FDD8E559}"/>
                </a:ext>
              </a:extLst>
            </p:cNvPr>
            <p:cNvSpPr>
              <a:spLocks noChangeShapeType="1"/>
            </p:cNvSpPr>
            <p:nvPr/>
          </p:nvSpPr>
          <p:spPr bwMode="auto">
            <a:xfrm>
              <a:off x="1104" y="1535"/>
              <a:ext cx="192" cy="0"/>
            </a:xfrm>
            <a:prstGeom prst="line">
              <a:avLst/>
            </a:prstGeom>
            <a:noFill/>
            <a:ln w="28575">
              <a:solidFill>
                <a:srgbClr val="CC33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5979" name="Line 90">
              <a:extLst>
                <a:ext uri="{FF2B5EF4-FFF2-40B4-BE49-F238E27FC236}">
                  <a16:creationId xmlns:a16="http://schemas.microsoft.com/office/drawing/2014/main" id="{4A984934-EC6B-4773-9451-FAF884FED40C}"/>
                </a:ext>
              </a:extLst>
            </p:cNvPr>
            <p:cNvSpPr>
              <a:spLocks noChangeShapeType="1"/>
            </p:cNvSpPr>
            <p:nvPr/>
          </p:nvSpPr>
          <p:spPr bwMode="auto">
            <a:xfrm>
              <a:off x="1104" y="1248"/>
              <a:ext cx="192" cy="0"/>
            </a:xfrm>
            <a:prstGeom prst="line">
              <a:avLst/>
            </a:prstGeom>
            <a:noFill/>
            <a:ln w="28575">
              <a:solidFill>
                <a:srgbClr val="000099"/>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165892" name="Rectangle 91">
            <a:extLst>
              <a:ext uri="{FF2B5EF4-FFF2-40B4-BE49-F238E27FC236}">
                <a16:creationId xmlns:a16="http://schemas.microsoft.com/office/drawing/2014/main" id="{1484B4CC-9EFC-42BA-B752-43F800458EDE}"/>
              </a:ext>
            </a:extLst>
          </p:cNvPr>
          <p:cNvSpPr>
            <a:spLocks noChangeArrowheads="1"/>
          </p:cNvSpPr>
          <p:nvPr/>
        </p:nvSpPr>
        <p:spPr bwMode="auto">
          <a:xfrm>
            <a:off x="2627313" y="1206500"/>
            <a:ext cx="3889375" cy="393700"/>
          </a:xfrm>
          <a:prstGeom prst="rect">
            <a:avLst/>
          </a:prstGeom>
          <a:solidFill>
            <a:srgbClr val="FFFFFF"/>
          </a:solidFill>
          <a:ln w="28575">
            <a:solidFill>
              <a:schemeClr val="bg2"/>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90000"/>
              </a:lnSpc>
              <a:spcBef>
                <a:spcPct val="0"/>
              </a:spcBef>
              <a:spcAft>
                <a:spcPct val="0"/>
              </a:spcAft>
              <a:buClrTx/>
              <a:buSzTx/>
              <a:buFontTx/>
              <a:buNone/>
              <a:tabLst/>
              <a:defRPr/>
            </a:pPr>
            <a:r>
              <a:rPr kumimoji="0" lang="en-GB" altLang="en-US" sz="1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Projected system volume trajectories</a:t>
            </a:r>
          </a:p>
        </p:txBody>
      </p:sp>
    </p:spTree>
  </p:cSld>
  <p:clrMapOvr>
    <a:masterClrMapping/>
  </p:clrMapOvr>
  <p:transition spd="slow">
    <p:pull dir="rd"/>
  </p:transition>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7938" name="Rectangle 2">
            <a:extLst>
              <a:ext uri="{FF2B5EF4-FFF2-40B4-BE49-F238E27FC236}">
                <a16:creationId xmlns:a16="http://schemas.microsoft.com/office/drawing/2014/main" id="{E44E4E42-B4C4-4A6C-B98D-7B7CB3F00CF3}"/>
              </a:ext>
            </a:extLst>
          </p:cNvPr>
          <p:cNvSpPr>
            <a:spLocks noChangeArrowheads="1"/>
          </p:cNvSpPr>
          <p:nvPr/>
        </p:nvSpPr>
        <p:spPr bwMode="auto">
          <a:xfrm>
            <a:off x="0" y="0"/>
            <a:ext cx="9144000" cy="6858000"/>
          </a:xfrm>
          <a:prstGeom prst="rect">
            <a:avLst/>
          </a:prstGeom>
          <a:solidFill>
            <a:srgbClr val="FFFFCC"/>
          </a:solidFill>
          <a:ln w="12700">
            <a:solidFill>
              <a:schemeClr val="tx1"/>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167939" name="Object 2">
            <a:extLst>
              <a:ext uri="{FF2B5EF4-FFF2-40B4-BE49-F238E27FC236}">
                <a16:creationId xmlns:a16="http://schemas.microsoft.com/office/drawing/2014/main" id="{CFB109D1-DD56-4583-A9BB-569716CAA43F}"/>
              </a:ext>
            </a:extLst>
          </p:cNvPr>
          <p:cNvGraphicFramePr>
            <a:graphicFrameLocks noChangeAspect="1"/>
          </p:cNvGraphicFramePr>
          <p:nvPr/>
        </p:nvGraphicFramePr>
        <p:xfrm>
          <a:off x="860425" y="533400"/>
          <a:ext cx="7424738" cy="5792788"/>
        </p:xfrm>
        <a:graphic>
          <a:graphicData uri="http://schemas.openxmlformats.org/presentationml/2006/ole">
            <mc:AlternateContent xmlns:mc="http://schemas.openxmlformats.org/markup-compatibility/2006">
              <mc:Choice xmlns:v="urn:schemas-microsoft-com:vml" Requires="v">
                <p:oleObj spid="_x0000_s3170" name="CorelDRAW" r:id="rId5" imgW="7419975" imgH="5791200" progId="CorelDraw.Graphic.8">
                  <p:embed/>
                </p:oleObj>
              </mc:Choice>
              <mc:Fallback>
                <p:oleObj name="CorelDRAW" r:id="rId5" imgW="7419975" imgH="5791200" progId="CorelDraw.Graphic.8">
                  <p:embed/>
                  <p:pic>
                    <p:nvPicPr>
                      <p:cNvPr id="167939" name="Object 2">
                        <a:extLst>
                          <a:ext uri="{FF2B5EF4-FFF2-40B4-BE49-F238E27FC236}">
                            <a16:creationId xmlns:a16="http://schemas.microsoft.com/office/drawing/2014/main" id="{CFB109D1-DD56-4583-A9BB-569716CAA4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0425" y="533400"/>
                        <a:ext cx="7424738" cy="579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98692" name="Object 3">
            <a:extLst>
              <a:ext uri="{FF2B5EF4-FFF2-40B4-BE49-F238E27FC236}">
                <a16:creationId xmlns:a16="http://schemas.microsoft.com/office/drawing/2014/main" id="{257A848E-9CF0-46C0-A89F-2AF601F123AE}"/>
              </a:ext>
            </a:extLst>
          </p:cNvPr>
          <p:cNvGraphicFramePr>
            <a:graphicFrameLocks noChangeAspect="1"/>
          </p:cNvGraphicFramePr>
          <p:nvPr/>
        </p:nvGraphicFramePr>
        <p:xfrm>
          <a:off x="5715000" y="2971800"/>
          <a:ext cx="857250" cy="1150938"/>
        </p:xfrm>
        <a:graphic>
          <a:graphicData uri="http://schemas.openxmlformats.org/presentationml/2006/ole">
            <mc:AlternateContent xmlns:mc="http://schemas.openxmlformats.org/markup-compatibility/2006">
              <mc:Choice xmlns:v="urn:schemas-microsoft-com:vml" Requires="v">
                <p:oleObj spid="_x0000_s3171" name="CorelDRAW" r:id="rId7" imgW="914400" imgH="914400" progId="CorelDraw.Graphic.8">
                  <p:embed/>
                </p:oleObj>
              </mc:Choice>
              <mc:Fallback>
                <p:oleObj name="CorelDRAW" r:id="rId7" imgW="914400" imgH="914400" progId="CorelDraw.Graphic.8">
                  <p:embed/>
                  <p:pic>
                    <p:nvPicPr>
                      <p:cNvPr id="498692" name="Object 3">
                        <a:extLst>
                          <a:ext uri="{FF2B5EF4-FFF2-40B4-BE49-F238E27FC236}">
                            <a16:creationId xmlns:a16="http://schemas.microsoft.com/office/drawing/2014/main" id="{257A848E-9CF0-46C0-A89F-2AF601F123A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5000" y="2971800"/>
                        <a:ext cx="857250" cy="1150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98693" name="Object 4">
            <a:extLst>
              <a:ext uri="{FF2B5EF4-FFF2-40B4-BE49-F238E27FC236}">
                <a16:creationId xmlns:a16="http://schemas.microsoft.com/office/drawing/2014/main" id="{DE9C904A-6C20-4BF7-B9EF-732FF539510F}"/>
              </a:ext>
            </a:extLst>
          </p:cNvPr>
          <p:cNvGraphicFramePr>
            <a:graphicFrameLocks noChangeAspect="1"/>
          </p:cNvGraphicFramePr>
          <p:nvPr/>
        </p:nvGraphicFramePr>
        <p:xfrm>
          <a:off x="7162800" y="4038600"/>
          <a:ext cx="441325" cy="425450"/>
        </p:xfrm>
        <a:graphic>
          <a:graphicData uri="http://schemas.openxmlformats.org/presentationml/2006/ole">
            <mc:AlternateContent xmlns:mc="http://schemas.openxmlformats.org/markup-compatibility/2006">
              <mc:Choice xmlns:v="urn:schemas-microsoft-com:vml" Requires="v">
                <p:oleObj spid="_x0000_s3172" name="CorelDRAW" r:id="rId9" imgW="457200" imgH="457200" progId="CorelDraw.Graphic.8">
                  <p:embed/>
                </p:oleObj>
              </mc:Choice>
              <mc:Fallback>
                <p:oleObj name="CorelDRAW" r:id="rId9" imgW="457200" imgH="457200" progId="CorelDraw.Graphic.8">
                  <p:embed/>
                  <p:pic>
                    <p:nvPicPr>
                      <p:cNvPr id="498693" name="Object 4">
                        <a:extLst>
                          <a:ext uri="{FF2B5EF4-FFF2-40B4-BE49-F238E27FC236}">
                            <a16:creationId xmlns:a16="http://schemas.microsoft.com/office/drawing/2014/main" id="{DE9C904A-6C20-4BF7-B9EF-732FF539510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62800" y="4038600"/>
                        <a:ext cx="441325" cy="42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98694" name="Object 5">
            <a:extLst>
              <a:ext uri="{FF2B5EF4-FFF2-40B4-BE49-F238E27FC236}">
                <a16:creationId xmlns:a16="http://schemas.microsoft.com/office/drawing/2014/main" id="{A079C2BF-1CD2-44F8-AD15-31CC21795176}"/>
              </a:ext>
            </a:extLst>
          </p:cNvPr>
          <p:cNvGraphicFramePr>
            <a:graphicFrameLocks noChangeAspect="1"/>
          </p:cNvGraphicFramePr>
          <p:nvPr/>
        </p:nvGraphicFramePr>
        <p:xfrm>
          <a:off x="7543800" y="2057400"/>
          <a:ext cx="565150" cy="2463800"/>
        </p:xfrm>
        <a:graphic>
          <a:graphicData uri="http://schemas.openxmlformats.org/presentationml/2006/ole">
            <mc:AlternateContent xmlns:mc="http://schemas.openxmlformats.org/markup-compatibility/2006">
              <mc:Choice xmlns:v="urn:schemas-microsoft-com:vml" Requires="v">
                <p:oleObj spid="_x0000_s3173" name="CorelDRAW" r:id="rId11" imgW="914400" imgH="914400" progId="CorelDraw.Graphic.8">
                  <p:embed/>
                </p:oleObj>
              </mc:Choice>
              <mc:Fallback>
                <p:oleObj name="CorelDRAW" r:id="rId11" imgW="914400" imgH="914400" progId="CorelDraw.Graphic.8">
                  <p:embed/>
                  <p:pic>
                    <p:nvPicPr>
                      <p:cNvPr id="498694" name="Object 5">
                        <a:extLst>
                          <a:ext uri="{FF2B5EF4-FFF2-40B4-BE49-F238E27FC236}">
                            <a16:creationId xmlns:a16="http://schemas.microsoft.com/office/drawing/2014/main" id="{A079C2BF-1CD2-44F8-AD15-31CC2179517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43800" y="2057400"/>
                        <a:ext cx="565150" cy="246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7">
            <a:extLst>
              <a:ext uri="{FF2B5EF4-FFF2-40B4-BE49-F238E27FC236}">
                <a16:creationId xmlns:a16="http://schemas.microsoft.com/office/drawing/2014/main" id="{BFA024FE-4896-42CF-9129-BFBCA90CB6B9}"/>
              </a:ext>
            </a:extLst>
          </p:cNvPr>
          <p:cNvGrpSpPr>
            <a:grpSpLocks/>
          </p:cNvGrpSpPr>
          <p:nvPr/>
        </p:nvGrpSpPr>
        <p:grpSpPr bwMode="auto">
          <a:xfrm>
            <a:off x="6477000" y="3276600"/>
            <a:ext cx="731838" cy="809625"/>
            <a:chOff x="4080" y="2064"/>
            <a:chExt cx="461" cy="510"/>
          </a:xfrm>
        </p:grpSpPr>
        <p:graphicFrame>
          <p:nvGraphicFramePr>
            <p:cNvPr id="168070" name="Object 9">
              <a:extLst>
                <a:ext uri="{FF2B5EF4-FFF2-40B4-BE49-F238E27FC236}">
                  <a16:creationId xmlns:a16="http://schemas.microsoft.com/office/drawing/2014/main" id="{49915EB8-48BA-45CF-8206-7EFE901842CF}"/>
                </a:ext>
              </a:extLst>
            </p:cNvPr>
            <p:cNvGraphicFramePr>
              <a:graphicFrameLocks noChangeAspect="1"/>
            </p:cNvGraphicFramePr>
            <p:nvPr/>
          </p:nvGraphicFramePr>
          <p:xfrm>
            <a:off x="4080" y="2064"/>
            <a:ext cx="320" cy="432"/>
          </p:xfrm>
          <a:graphic>
            <a:graphicData uri="http://schemas.openxmlformats.org/presentationml/2006/ole">
              <mc:AlternateContent xmlns:mc="http://schemas.openxmlformats.org/markup-compatibility/2006">
                <mc:Choice xmlns:v="urn:schemas-microsoft-com:vml" Requires="v">
                  <p:oleObj spid="_x0000_s3174" name="CorelDRAW" r:id="rId13" imgW="457200" imgH="457200" progId="CorelDraw.Graphic.8">
                    <p:embed/>
                  </p:oleObj>
                </mc:Choice>
                <mc:Fallback>
                  <p:oleObj name="CorelDRAW" r:id="rId13" imgW="457200" imgH="457200" progId="CorelDraw.Graphic.8">
                    <p:embed/>
                    <p:pic>
                      <p:nvPicPr>
                        <p:cNvPr id="168070" name="Object 9">
                          <a:extLst>
                            <a:ext uri="{FF2B5EF4-FFF2-40B4-BE49-F238E27FC236}">
                              <a16:creationId xmlns:a16="http://schemas.microsoft.com/office/drawing/2014/main" id="{49915EB8-48BA-45CF-8206-7EFE901842C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080" y="2064"/>
                          <a:ext cx="320" cy="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8071" name="Object 10">
              <a:extLst>
                <a:ext uri="{FF2B5EF4-FFF2-40B4-BE49-F238E27FC236}">
                  <a16:creationId xmlns:a16="http://schemas.microsoft.com/office/drawing/2014/main" id="{905C0C81-BEB5-41D6-B077-85CF208CF2A7}"/>
                </a:ext>
              </a:extLst>
            </p:cNvPr>
            <p:cNvGraphicFramePr>
              <a:graphicFrameLocks noChangeAspect="1"/>
            </p:cNvGraphicFramePr>
            <p:nvPr/>
          </p:nvGraphicFramePr>
          <p:xfrm>
            <a:off x="4368" y="2465"/>
            <a:ext cx="173" cy="109"/>
          </p:xfrm>
          <a:graphic>
            <a:graphicData uri="http://schemas.openxmlformats.org/presentationml/2006/ole">
              <mc:AlternateContent xmlns:mc="http://schemas.openxmlformats.org/markup-compatibility/2006">
                <mc:Choice xmlns:v="urn:schemas-microsoft-com:vml" Requires="v">
                  <p:oleObj spid="_x0000_s3175" name="CorelDRAW" r:id="rId15" imgW="228600" imgH="228600" progId="CorelDraw.Graphic.8">
                    <p:embed/>
                  </p:oleObj>
                </mc:Choice>
                <mc:Fallback>
                  <p:oleObj name="CorelDRAW" r:id="rId15" imgW="228600" imgH="228600" progId="CorelDraw.Graphic.8">
                    <p:embed/>
                    <p:pic>
                      <p:nvPicPr>
                        <p:cNvPr id="168071" name="Object 10">
                          <a:extLst>
                            <a:ext uri="{FF2B5EF4-FFF2-40B4-BE49-F238E27FC236}">
                              <a16:creationId xmlns:a16="http://schemas.microsoft.com/office/drawing/2014/main" id="{905C0C81-BEB5-41D6-B077-85CF208CF2A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68" y="2465"/>
                          <a:ext cx="173" cy="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167944" name="Object 6">
            <a:extLst>
              <a:ext uri="{FF2B5EF4-FFF2-40B4-BE49-F238E27FC236}">
                <a16:creationId xmlns:a16="http://schemas.microsoft.com/office/drawing/2014/main" id="{ACDA69EE-2EA8-4403-8338-FC0728279A8E}"/>
              </a:ext>
            </a:extLst>
          </p:cNvPr>
          <p:cNvGraphicFramePr>
            <a:graphicFrameLocks noChangeAspect="1"/>
          </p:cNvGraphicFramePr>
          <p:nvPr/>
        </p:nvGraphicFramePr>
        <p:xfrm>
          <a:off x="304800" y="3810000"/>
          <a:ext cx="1147763" cy="2232025"/>
        </p:xfrm>
        <a:graphic>
          <a:graphicData uri="http://schemas.openxmlformats.org/presentationml/2006/ole">
            <mc:AlternateContent xmlns:mc="http://schemas.openxmlformats.org/markup-compatibility/2006">
              <mc:Choice xmlns:v="urn:schemas-microsoft-com:vml" Requires="v">
                <p:oleObj spid="_x0000_s3176" name="CorelDRAW" r:id="rId17" imgW="914400" imgH="914400" progId="CorelDraw.Graphic.8">
                  <p:embed/>
                </p:oleObj>
              </mc:Choice>
              <mc:Fallback>
                <p:oleObj name="CorelDRAW" r:id="rId17" imgW="914400" imgH="914400" progId="CorelDraw.Graphic.8">
                  <p:embed/>
                  <p:pic>
                    <p:nvPicPr>
                      <p:cNvPr id="167944" name="Object 6">
                        <a:extLst>
                          <a:ext uri="{FF2B5EF4-FFF2-40B4-BE49-F238E27FC236}">
                            <a16:creationId xmlns:a16="http://schemas.microsoft.com/office/drawing/2014/main" id="{ACDA69EE-2EA8-4403-8338-FC0728279A8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04800" y="3810000"/>
                        <a:ext cx="1147763"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7945" name="Object 7">
            <a:extLst>
              <a:ext uri="{FF2B5EF4-FFF2-40B4-BE49-F238E27FC236}">
                <a16:creationId xmlns:a16="http://schemas.microsoft.com/office/drawing/2014/main" id="{5F964C64-A78E-4999-819E-F099C237589F}"/>
              </a:ext>
            </a:extLst>
          </p:cNvPr>
          <p:cNvGraphicFramePr>
            <a:graphicFrameLocks noChangeAspect="1"/>
          </p:cNvGraphicFramePr>
          <p:nvPr/>
        </p:nvGraphicFramePr>
        <p:xfrm>
          <a:off x="1676400" y="1524000"/>
          <a:ext cx="6427788" cy="3365500"/>
        </p:xfrm>
        <a:graphic>
          <a:graphicData uri="http://schemas.openxmlformats.org/presentationml/2006/ole">
            <mc:AlternateContent xmlns:mc="http://schemas.openxmlformats.org/markup-compatibility/2006">
              <mc:Choice xmlns:v="urn:schemas-microsoft-com:vml" Requires="v">
                <p:oleObj spid="_x0000_s3177" name="CorelDRAW" r:id="rId19" imgW="6429375" imgH="3362325" progId="CorelDraw.Graphic.8">
                  <p:embed/>
                </p:oleObj>
              </mc:Choice>
              <mc:Fallback>
                <p:oleObj name="CorelDRAW" r:id="rId19" imgW="6429375" imgH="3362325" progId="CorelDraw.Graphic.8">
                  <p:embed/>
                  <p:pic>
                    <p:nvPicPr>
                      <p:cNvPr id="167945" name="Object 7">
                        <a:extLst>
                          <a:ext uri="{FF2B5EF4-FFF2-40B4-BE49-F238E27FC236}">
                            <a16:creationId xmlns:a16="http://schemas.microsoft.com/office/drawing/2014/main" id="{5F964C64-A78E-4999-819E-F099C237589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676400" y="1524000"/>
                        <a:ext cx="6427788" cy="336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67946" name="Group 470">
            <a:extLst>
              <a:ext uri="{FF2B5EF4-FFF2-40B4-BE49-F238E27FC236}">
                <a16:creationId xmlns:a16="http://schemas.microsoft.com/office/drawing/2014/main" id="{7CA22A3A-F8FB-4DC2-AE42-62A822AA7F3B}"/>
              </a:ext>
            </a:extLst>
          </p:cNvPr>
          <p:cNvGrpSpPr>
            <a:grpSpLocks/>
          </p:cNvGrpSpPr>
          <p:nvPr/>
        </p:nvGrpSpPr>
        <p:grpSpPr bwMode="auto">
          <a:xfrm>
            <a:off x="1600200" y="1828800"/>
            <a:ext cx="4203700" cy="2286000"/>
            <a:chOff x="1008" y="1152"/>
            <a:chExt cx="2648" cy="1440"/>
          </a:xfrm>
        </p:grpSpPr>
        <p:grpSp>
          <p:nvGrpSpPr>
            <p:cNvPr id="167962" name="Group 351">
              <a:extLst>
                <a:ext uri="{FF2B5EF4-FFF2-40B4-BE49-F238E27FC236}">
                  <a16:creationId xmlns:a16="http://schemas.microsoft.com/office/drawing/2014/main" id="{606D845C-DA6D-43C5-ACD5-6DFDAEDAD590}"/>
                </a:ext>
              </a:extLst>
            </p:cNvPr>
            <p:cNvGrpSpPr>
              <a:grpSpLocks/>
            </p:cNvGrpSpPr>
            <p:nvPr/>
          </p:nvGrpSpPr>
          <p:grpSpPr bwMode="auto">
            <a:xfrm>
              <a:off x="1008" y="1152"/>
              <a:ext cx="2648" cy="1440"/>
              <a:chOff x="1008" y="1152"/>
              <a:chExt cx="2648" cy="1440"/>
            </a:xfrm>
          </p:grpSpPr>
          <p:sp>
            <p:nvSpPr>
              <p:cNvPr id="167964" name="AutoShape 352">
                <a:extLst>
                  <a:ext uri="{FF2B5EF4-FFF2-40B4-BE49-F238E27FC236}">
                    <a16:creationId xmlns:a16="http://schemas.microsoft.com/office/drawing/2014/main" id="{822FBF85-F0AA-436A-B94C-C472EA8ABC9B}"/>
                  </a:ext>
                </a:extLst>
              </p:cNvPr>
              <p:cNvSpPr>
                <a:spLocks noChangeAspect="1" noChangeArrowheads="1" noTextEdit="1"/>
              </p:cNvSpPr>
              <p:nvPr/>
            </p:nvSpPr>
            <p:spPr bwMode="auto">
              <a:xfrm>
                <a:off x="1008" y="1152"/>
                <a:ext cx="2648"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65" name="Freeform 353">
                <a:extLst>
                  <a:ext uri="{FF2B5EF4-FFF2-40B4-BE49-F238E27FC236}">
                    <a16:creationId xmlns:a16="http://schemas.microsoft.com/office/drawing/2014/main" id="{D774FCAF-5A61-4898-BF43-A1628DC6B3E5}"/>
                  </a:ext>
                </a:extLst>
              </p:cNvPr>
              <p:cNvSpPr>
                <a:spLocks/>
              </p:cNvSpPr>
              <p:nvPr/>
            </p:nvSpPr>
            <p:spPr bwMode="auto">
              <a:xfrm>
                <a:off x="1043" y="1334"/>
                <a:ext cx="26" cy="25"/>
              </a:xfrm>
              <a:custGeom>
                <a:avLst/>
                <a:gdLst>
                  <a:gd name="T0" fmla="*/ 26 w 26"/>
                  <a:gd name="T1" fmla="*/ 0 h 25"/>
                  <a:gd name="T2" fmla="*/ 24 w 26"/>
                  <a:gd name="T3" fmla="*/ 0 h 25"/>
                  <a:gd name="T4" fmla="*/ 0 w 26"/>
                  <a:gd name="T5" fmla="*/ 0 h 25"/>
                  <a:gd name="T6" fmla="*/ 0 w 26"/>
                  <a:gd name="T7" fmla="*/ 25 h 25"/>
                  <a:gd name="T8" fmla="*/ 24 w 26"/>
                  <a:gd name="T9" fmla="*/ 25 h 25"/>
                  <a:gd name="T10" fmla="*/ 22 w 26"/>
                  <a:gd name="T11" fmla="*/ 23 h 25"/>
                  <a:gd name="T12" fmla="*/ 26 w 26"/>
                  <a:gd name="T13" fmla="*/ 0 h 25"/>
                  <a:gd name="T14" fmla="*/ 0 60000 65536"/>
                  <a:gd name="T15" fmla="*/ 0 60000 65536"/>
                  <a:gd name="T16" fmla="*/ 0 60000 65536"/>
                  <a:gd name="T17" fmla="*/ 0 60000 65536"/>
                  <a:gd name="T18" fmla="*/ 0 60000 65536"/>
                  <a:gd name="T19" fmla="*/ 0 60000 65536"/>
                  <a:gd name="T20" fmla="*/ 0 60000 65536"/>
                  <a:gd name="T21" fmla="*/ 0 w 26"/>
                  <a:gd name="T22" fmla="*/ 0 h 25"/>
                  <a:gd name="T23" fmla="*/ 26 w 26"/>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 h="25">
                    <a:moveTo>
                      <a:pt x="26" y="0"/>
                    </a:moveTo>
                    <a:lnTo>
                      <a:pt x="24" y="0"/>
                    </a:lnTo>
                    <a:lnTo>
                      <a:pt x="0" y="0"/>
                    </a:lnTo>
                    <a:lnTo>
                      <a:pt x="0" y="25"/>
                    </a:lnTo>
                    <a:lnTo>
                      <a:pt x="24" y="25"/>
                    </a:lnTo>
                    <a:lnTo>
                      <a:pt x="22" y="23"/>
                    </a:lnTo>
                    <a:lnTo>
                      <a:pt x="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66" name="Freeform 354">
                <a:extLst>
                  <a:ext uri="{FF2B5EF4-FFF2-40B4-BE49-F238E27FC236}">
                    <a16:creationId xmlns:a16="http://schemas.microsoft.com/office/drawing/2014/main" id="{B87C5362-08B4-41EE-BF5D-8A60537AF897}"/>
                  </a:ext>
                </a:extLst>
              </p:cNvPr>
              <p:cNvSpPr>
                <a:spLocks/>
              </p:cNvSpPr>
              <p:nvPr/>
            </p:nvSpPr>
            <p:spPr bwMode="auto">
              <a:xfrm>
                <a:off x="1065" y="1334"/>
                <a:ext cx="37" cy="31"/>
              </a:xfrm>
              <a:custGeom>
                <a:avLst/>
                <a:gdLst>
                  <a:gd name="T0" fmla="*/ 37 w 37"/>
                  <a:gd name="T1" fmla="*/ 8 h 31"/>
                  <a:gd name="T2" fmla="*/ 33 w 37"/>
                  <a:gd name="T3" fmla="*/ 6 h 31"/>
                  <a:gd name="T4" fmla="*/ 4 w 37"/>
                  <a:gd name="T5" fmla="*/ 0 h 31"/>
                  <a:gd name="T6" fmla="*/ 0 w 37"/>
                  <a:gd name="T7" fmla="*/ 23 h 31"/>
                  <a:gd name="T8" fmla="*/ 29 w 37"/>
                  <a:gd name="T9" fmla="*/ 31 h 31"/>
                  <a:gd name="T10" fmla="*/ 25 w 37"/>
                  <a:gd name="T11" fmla="*/ 29 h 31"/>
                  <a:gd name="T12" fmla="*/ 37 w 37"/>
                  <a:gd name="T13" fmla="*/ 8 h 31"/>
                  <a:gd name="T14" fmla="*/ 0 60000 65536"/>
                  <a:gd name="T15" fmla="*/ 0 60000 65536"/>
                  <a:gd name="T16" fmla="*/ 0 60000 65536"/>
                  <a:gd name="T17" fmla="*/ 0 60000 65536"/>
                  <a:gd name="T18" fmla="*/ 0 60000 65536"/>
                  <a:gd name="T19" fmla="*/ 0 60000 65536"/>
                  <a:gd name="T20" fmla="*/ 0 60000 65536"/>
                  <a:gd name="T21" fmla="*/ 0 w 37"/>
                  <a:gd name="T22" fmla="*/ 0 h 31"/>
                  <a:gd name="T23" fmla="*/ 37 w 37"/>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1">
                    <a:moveTo>
                      <a:pt x="37" y="8"/>
                    </a:moveTo>
                    <a:lnTo>
                      <a:pt x="33" y="6"/>
                    </a:lnTo>
                    <a:lnTo>
                      <a:pt x="4" y="0"/>
                    </a:lnTo>
                    <a:lnTo>
                      <a:pt x="0" y="23"/>
                    </a:lnTo>
                    <a:lnTo>
                      <a:pt x="29" y="31"/>
                    </a:lnTo>
                    <a:lnTo>
                      <a:pt x="25" y="29"/>
                    </a:lnTo>
                    <a:lnTo>
                      <a:pt x="37"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67" name="Freeform 355">
                <a:extLst>
                  <a:ext uri="{FF2B5EF4-FFF2-40B4-BE49-F238E27FC236}">
                    <a16:creationId xmlns:a16="http://schemas.microsoft.com/office/drawing/2014/main" id="{1DC77E8E-B391-4991-A00F-C97C83BB8B77}"/>
                  </a:ext>
                </a:extLst>
              </p:cNvPr>
              <p:cNvSpPr>
                <a:spLocks/>
              </p:cNvSpPr>
              <p:nvPr/>
            </p:nvSpPr>
            <p:spPr bwMode="auto">
              <a:xfrm>
                <a:off x="1090" y="1342"/>
                <a:ext cx="35" cy="35"/>
              </a:xfrm>
              <a:custGeom>
                <a:avLst/>
                <a:gdLst>
                  <a:gd name="T0" fmla="*/ 35 w 35"/>
                  <a:gd name="T1" fmla="*/ 14 h 35"/>
                  <a:gd name="T2" fmla="*/ 35 w 35"/>
                  <a:gd name="T3" fmla="*/ 14 h 35"/>
                  <a:gd name="T4" fmla="*/ 12 w 35"/>
                  <a:gd name="T5" fmla="*/ 0 h 35"/>
                  <a:gd name="T6" fmla="*/ 0 w 35"/>
                  <a:gd name="T7" fmla="*/ 21 h 35"/>
                  <a:gd name="T8" fmla="*/ 24 w 35"/>
                  <a:gd name="T9" fmla="*/ 35 h 35"/>
                  <a:gd name="T10" fmla="*/ 24 w 35"/>
                  <a:gd name="T11" fmla="*/ 35 h 35"/>
                  <a:gd name="T12" fmla="*/ 35 w 35"/>
                  <a:gd name="T13" fmla="*/ 14 h 35"/>
                  <a:gd name="T14" fmla="*/ 0 60000 65536"/>
                  <a:gd name="T15" fmla="*/ 0 60000 65536"/>
                  <a:gd name="T16" fmla="*/ 0 60000 65536"/>
                  <a:gd name="T17" fmla="*/ 0 60000 65536"/>
                  <a:gd name="T18" fmla="*/ 0 60000 65536"/>
                  <a:gd name="T19" fmla="*/ 0 60000 65536"/>
                  <a:gd name="T20" fmla="*/ 0 60000 65536"/>
                  <a:gd name="T21" fmla="*/ 0 w 35"/>
                  <a:gd name="T22" fmla="*/ 0 h 35"/>
                  <a:gd name="T23" fmla="*/ 35 w 35"/>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5">
                    <a:moveTo>
                      <a:pt x="35" y="14"/>
                    </a:moveTo>
                    <a:lnTo>
                      <a:pt x="35" y="14"/>
                    </a:lnTo>
                    <a:lnTo>
                      <a:pt x="12" y="0"/>
                    </a:lnTo>
                    <a:lnTo>
                      <a:pt x="0" y="21"/>
                    </a:lnTo>
                    <a:lnTo>
                      <a:pt x="24" y="35"/>
                    </a:lnTo>
                    <a:lnTo>
                      <a:pt x="35"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68" name="Freeform 356">
                <a:extLst>
                  <a:ext uri="{FF2B5EF4-FFF2-40B4-BE49-F238E27FC236}">
                    <a16:creationId xmlns:a16="http://schemas.microsoft.com/office/drawing/2014/main" id="{EEDBC605-28E2-48F7-A73E-BD2F95A7438A}"/>
                  </a:ext>
                </a:extLst>
              </p:cNvPr>
              <p:cNvSpPr>
                <a:spLocks/>
              </p:cNvSpPr>
              <p:nvPr/>
            </p:nvSpPr>
            <p:spPr bwMode="auto">
              <a:xfrm>
                <a:off x="1114" y="1356"/>
                <a:ext cx="39" cy="34"/>
              </a:xfrm>
              <a:custGeom>
                <a:avLst/>
                <a:gdLst>
                  <a:gd name="T0" fmla="*/ 39 w 39"/>
                  <a:gd name="T1" fmla="*/ 17 h 34"/>
                  <a:gd name="T2" fmla="*/ 37 w 39"/>
                  <a:gd name="T3" fmla="*/ 15 h 34"/>
                  <a:gd name="T4" fmla="*/ 11 w 39"/>
                  <a:gd name="T5" fmla="*/ 0 h 34"/>
                  <a:gd name="T6" fmla="*/ 0 w 39"/>
                  <a:gd name="T7" fmla="*/ 21 h 34"/>
                  <a:gd name="T8" fmla="*/ 23 w 39"/>
                  <a:gd name="T9" fmla="*/ 34 h 34"/>
                  <a:gd name="T10" fmla="*/ 21 w 39"/>
                  <a:gd name="T11" fmla="*/ 32 h 34"/>
                  <a:gd name="T12" fmla="*/ 39 w 39"/>
                  <a:gd name="T13" fmla="*/ 17 h 34"/>
                  <a:gd name="T14" fmla="*/ 0 60000 65536"/>
                  <a:gd name="T15" fmla="*/ 0 60000 65536"/>
                  <a:gd name="T16" fmla="*/ 0 60000 65536"/>
                  <a:gd name="T17" fmla="*/ 0 60000 65536"/>
                  <a:gd name="T18" fmla="*/ 0 60000 65536"/>
                  <a:gd name="T19" fmla="*/ 0 60000 65536"/>
                  <a:gd name="T20" fmla="*/ 0 60000 65536"/>
                  <a:gd name="T21" fmla="*/ 0 w 39"/>
                  <a:gd name="T22" fmla="*/ 0 h 34"/>
                  <a:gd name="T23" fmla="*/ 39 w 39"/>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4">
                    <a:moveTo>
                      <a:pt x="39" y="17"/>
                    </a:moveTo>
                    <a:lnTo>
                      <a:pt x="37" y="15"/>
                    </a:lnTo>
                    <a:lnTo>
                      <a:pt x="11" y="0"/>
                    </a:lnTo>
                    <a:lnTo>
                      <a:pt x="0" y="21"/>
                    </a:lnTo>
                    <a:lnTo>
                      <a:pt x="23" y="34"/>
                    </a:lnTo>
                    <a:lnTo>
                      <a:pt x="21" y="32"/>
                    </a:lnTo>
                    <a:lnTo>
                      <a:pt x="39"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69" name="Freeform 357">
                <a:extLst>
                  <a:ext uri="{FF2B5EF4-FFF2-40B4-BE49-F238E27FC236}">
                    <a16:creationId xmlns:a16="http://schemas.microsoft.com/office/drawing/2014/main" id="{50726A81-5B09-4185-8038-F830CDD358EB}"/>
                  </a:ext>
                </a:extLst>
              </p:cNvPr>
              <p:cNvSpPr>
                <a:spLocks/>
              </p:cNvSpPr>
              <p:nvPr/>
            </p:nvSpPr>
            <p:spPr bwMode="auto">
              <a:xfrm>
                <a:off x="1135" y="1373"/>
                <a:ext cx="41" cy="44"/>
              </a:xfrm>
              <a:custGeom>
                <a:avLst/>
                <a:gdLst>
                  <a:gd name="T0" fmla="*/ 39 w 41"/>
                  <a:gd name="T1" fmla="*/ 25 h 44"/>
                  <a:gd name="T2" fmla="*/ 41 w 41"/>
                  <a:gd name="T3" fmla="*/ 27 h 44"/>
                  <a:gd name="T4" fmla="*/ 18 w 41"/>
                  <a:gd name="T5" fmla="*/ 0 h 44"/>
                  <a:gd name="T6" fmla="*/ 0 w 41"/>
                  <a:gd name="T7" fmla="*/ 15 h 44"/>
                  <a:gd name="T8" fmla="*/ 23 w 41"/>
                  <a:gd name="T9" fmla="*/ 42 h 44"/>
                  <a:gd name="T10" fmla="*/ 25 w 41"/>
                  <a:gd name="T11" fmla="*/ 44 h 44"/>
                  <a:gd name="T12" fmla="*/ 39 w 41"/>
                  <a:gd name="T13" fmla="*/ 25 h 44"/>
                  <a:gd name="T14" fmla="*/ 0 60000 65536"/>
                  <a:gd name="T15" fmla="*/ 0 60000 65536"/>
                  <a:gd name="T16" fmla="*/ 0 60000 65536"/>
                  <a:gd name="T17" fmla="*/ 0 60000 65536"/>
                  <a:gd name="T18" fmla="*/ 0 60000 65536"/>
                  <a:gd name="T19" fmla="*/ 0 60000 65536"/>
                  <a:gd name="T20" fmla="*/ 0 60000 65536"/>
                  <a:gd name="T21" fmla="*/ 0 w 41"/>
                  <a:gd name="T22" fmla="*/ 0 h 44"/>
                  <a:gd name="T23" fmla="*/ 41 w 41"/>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4">
                    <a:moveTo>
                      <a:pt x="39" y="25"/>
                    </a:moveTo>
                    <a:lnTo>
                      <a:pt x="41" y="27"/>
                    </a:lnTo>
                    <a:lnTo>
                      <a:pt x="18" y="0"/>
                    </a:lnTo>
                    <a:lnTo>
                      <a:pt x="0" y="15"/>
                    </a:lnTo>
                    <a:lnTo>
                      <a:pt x="23" y="42"/>
                    </a:lnTo>
                    <a:lnTo>
                      <a:pt x="25" y="44"/>
                    </a:lnTo>
                    <a:lnTo>
                      <a:pt x="39"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0" name="Freeform 358">
                <a:extLst>
                  <a:ext uri="{FF2B5EF4-FFF2-40B4-BE49-F238E27FC236}">
                    <a16:creationId xmlns:a16="http://schemas.microsoft.com/office/drawing/2014/main" id="{D87249D4-CC1E-4CCD-908E-F4E834D1D006}"/>
                  </a:ext>
                </a:extLst>
              </p:cNvPr>
              <p:cNvSpPr>
                <a:spLocks/>
              </p:cNvSpPr>
              <p:nvPr/>
            </p:nvSpPr>
            <p:spPr bwMode="auto">
              <a:xfrm>
                <a:off x="1160" y="1398"/>
                <a:ext cx="38" cy="34"/>
              </a:xfrm>
              <a:custGeom>
                <a:avLst/>
                <a:gdLst>
                  <a:gd name="T0" fmla="*/ 38 w 38"/>
                  <a:gd name="T1" fmla="*/ 15 h 34"/>
                  <a:gd name="T2" fmla="*/ 38 w 38"/>
                  <a:gd name="T3" fmla="*/ 15 h 34"/>
                  <a:gd name="T4" fmla="*/ 14 w 38"/>
                  <a:gd name="T5" fmla="*/ 0 h 34"/>
                  <a:gd name="T6" fmla="*/ 0 w 38"/>
                  <a:gd name="T7" fmla="*/ 19 h 34"/>
                  <a:gd name="T8" fmla="*/ 24 w 38"/>
                  <a:gd name="T9" fmla="*/ 34 h 34"/>
                  <a:gd name="T10" fmla="*/ 22 w 38"/>
                  <a:gd name="T11" fmla="*/ 32 h 34"/>
                  <a:gd name="T12" fmla="*/ 38 w 38"/>
                  <a:gd name="T13" fmla="*/ 15 h 34"/>
                  <a:gd name="T14" fmla="*/ 0 60000 65536"/>
                  <a:gd name="T15" fmla="*/ 0 60000 65536"/>
                  <a:gd name="T16" fmla="*/ 0 60000 65536"/>
                  <a:gd name="T17" fmla="*/ 0 60000 65536"/>
                  <a:gd name="T18" fmla="*/ 0 60000 65536"/>
                  <a:gd name="T19" fmla="*/ 0 60000 65536"/>
                  <a:gd name="T20" fmla="*/ 0 60000 65536"/>
                  <a:gd name="T21" fmla="*/ 0 w 38"/>
                  <a:gd name="T22" fmla="*/ 0 h 34"/>
                  <a:gd name="T23" fmla="*/ 38 w 38"/>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4">
                    <a:moveTo>
                      <a:pt x="38" y="15"/>
                    </a:moveTo>
                    <a:lnTo>
                      <a:pt x="38" y="15"/>
                    </a:lnTo>
                    <a:lnTo>
                      <a:pt x="14" y="0"/>
                    </a:lnTo>
                    <a:lnTo>
                      <a:pt x="0" y="19"/>
                    </a:lnTo>
                    <a:lnTo>
                      <a:pt x="24" y="34"/>
                    </a:lnTo>
                    <a:lnTo>
                      <a:pt x="22" y="32"/>
                    </a:lnTo>
                    <a:lnTo>
                      <a:pt x="38"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1" name="Freeform 359">
                <a:extLst>
                  <a:ext uri="{FF2B5EF4-FFF2-40B4-BE49-F238E27FC236}">
                    <a16:creationId xmlns:a16="http://schemas.microsoft.com/office/drawing/2014/main" id="{13FD0662-FF72-4C42-A069-30A15516DB63}"/>
                  </a:ext>
                </a:extLst>
              </p:cNvPr>
              <p:cNvSpPr>
                <a:spLocks/>
              </p:cNvSpPr>
              <p:nvPr/>
            </p:nvSpPr>
            <p:spPr bwMode="auto">
              <a:xfrm>
                <a:off x="1182" y="1413"/>
                <a:ext cx="43" cy="40"/>
              </a:xfrm>
              <a:custGeom>
                <a:avLst/>
                <a:gdLst>
                  <a:gd name="T0" fmla="*/ 43 w 43"/>
                  <a:gd name="T1" fmla="*/ 25 h 40"/>
                  <a:gd name="T2" fmla="*/ 41 w 43"/>
                  <a:gd name="T3" fmla="*/ 23 h 40"/>
                  <a:gd name="T4" fmla="*/ 16 w 43"/>
                  <a:gd name="T5" fmla="*/ 0 h 40"/>
                  <a:gd name="T6" fmla="*/ 0 w 43"/>
                  <a:gd name="T7" fmla="*/ 17 h 40"/>
                  <a:gd name="T8" fmla="*/ 25 w 43"/>
                  <a:gd name="T9" fmla="*/ 40 h 40"/>
                  <a:gd name="T10" fmla="*/ 23 w 43"/>
                  <a:gd name="T11" fmla="*/ 39 h 40"/>
                  <a:gd name="T12" fmla="*/ 43 w 43"/>
                  <a:gd name="T13" fmla="*/ 25 h 40"/>
                  <a:gd name="T14" fmla="*/ 0 60000 65536"/>
                  <a:gd name="T15" fmla="*/ 0 60000 65536"/>
                  <a:gd name="T16" fmla="*/ 0 60000 65536"/>
                  <a:gd name="T17" fmla="*/ 0 60000 65536"/>
                  <a:gd name="T18" fmla="*/ 0 60000 65536"/>
                  <a:gd name="T19" fmla="*/ 0 60000 65536"/>
                  <a:gd name="T20" fmla="*/ 0 60000 65536"/>
                  <a:gd name="T21" fmla="*/ 0 w 43"/>
                  <a:gd name="T22" fmla="*/ 0 h 40"/>
                  <a:gd name="T23" fmla="*/ 43 w 43"/>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0">
                    <a:moveTo>
                      <a:pt x="43" y="25"/>
                    </a:moveTo>
                    <a:lnTo>
                      <a:pt x="41" y="23"/>
                    </a:lnTo>
                    <a:lnTo>
                      <a:pt x="16" y="0"/>
                    </a:lnTo>
                    <a:lnTo>
                      <a:pt x="0" y="17"/>
                    </a:lnTo>
                    <a:lnTo>
                      <a:pt x="25" y="40"/>
                    </a:lnTo>
                    <a:lnTo>
                      <a:pt x="23" y="39"/>
                    </a:lnTo>
                    <a:lnTo>
                      <a:pt x="43"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2" name="Freeform 360">
                <a:extLst>
                  <a:ext uri="{FF2B5EF4-FFF2-40B4-BE49-F238E27FC236}">
                    <a16:creationId xmlns:a16="http://schemas.microsoft.com/office/drawing/2014/main" id="{F84C8A05-BDE4-40BC-B681-9822DFE246E1}"/>
                  </a:ext>
                </a:extLst>
              </p:cNvPr>
              <p:cNvSpPr>
                <a:spLocks/>
              </p:cNvSpPr>
              <p:nvPr/>
            </p:nvSpPr>
            <p:spPr bwMode="auto">
              <a:xfrm>
                <a:off x="1205" y="1438"/>
                <a:ext cx="49" cy="52"/>
              </a:xfrm>
              <a:custGeom>
                <a:avLst/>
                <a:gdLst>
                  <a:gd name="T0" fmla="*/ 49 w 49"/>
                  <a:gd name="T1" fmla="*/ 38 h 52"/>
                  <a:gd name="T2" fmla="*/ 49 w 49"/>
                  <a:gd name="T3" fmla="*/ 37 h 52"/>
                  <a:gd name="T4" fmla="*/ 20 w 49"/>
                  <a:gd name="T5" fmla="*/ 0 h 52"/>
                  <a:gd name="T6" fmla="*/ 0 w 49"/>
                  <a:gd name="T7" fmla="*/ 14 h 52"/>
                  <a:gd name="T8" fmla="*/ 30 w 49"/>
                  <a:gd name="T9" fmla="*/ 52 h 52"/>
                  <a:gd name="T10" fmla="*/ 28 w 49"/>
                  <a:gd name="T11" fmla="*/ 50 h 52"/>
                  <a:gd name="T12" fmla="*/ 49 w 49"/>
                  <a:gd name="T13" fmla="*/ 38 h 52"/>
                  <a:gd name="T14" fmla="*/ 0 60000 65536"/>
                  <a:gd name="T15" fmla="*/ 0 60000 65536"/>
                  <a:gd name="T16" fmla="*/ 0 60000 65536"/>
                  <a:gd name="T17" fmla="*/ 0 60000 65536"/>
                  <a:gd name="T18" fmla="*/ 0 60000 65536"/>
                  <a:gd name="T19" fmla="*/ 0 60000 65536"/>
                  <a:gd name="T20" fmla="*/ 0 60000 65536"/>
                  <a:gd name="T21" fmla="*/ 0 w 49"/>
                  <a:gd name="T22" fmla="*/ 0 h 52"/>
                  <a:gd name="T23" fmla="*/ 49 w 49"/>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52">
                    <a:moveTo>
                      <a:pt x="49" y="38"/>
                    </a:moveTo>
                    <a:lnTo>
                      <a:pt x="49" y="37"/>
                    </a:lnTo>
                    <a:lnTo>
                      <a:pt x="20" y="0"/>
                    </a:lnTo>
                    <a:lnTo>
                      <a:pt x="0" y="14"/>
                    </a:lnTo>
                    <a:lnTo>
                      <a:pt x="30" y="52"/>
                    </a:lnTo>
                    <a:lnTo>
                      <a:pt x="28" y="50"/>
                    </a:lnTo>
                    <a:lnTo>
                      <a:pt x="49"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3" name="Freeform 361">
                <a:extLst>
                  <a:ext uri="{FF2B5EF4-FFF2-40B4-BE49-F238E27FC236}">
                    <a16:creationId xmlns:a16="http://schemas.microsoft.com/office/drawing/2014/main" id="{5E5ED8FB-D110-487B-B094-62963D223AF3}"/>
                  </a:ext>
                </a:extLst>
              </p:cNvPr>
              <p:cNvSpPr>
                <a:spLocks/>
              </p:cNvSpPr>
              <p:nvPr/>
            </p:nvSpPr>
            <p:spPr bwMode="auto">
              <a:xfrm>
                <a:off x="1233" y="1476"/>
                <a:ext cx="45" cy="56"/>
              </a:xfrm>
              <a:custGeom>
                <a:avLst/>
                <a:gdLst>
                  <a:gd name="T0" fmla="*/ 45 w 45"/>
                  <a:gd name="T1" fmla="*/ 45 h 56"/>
                  <a:gd name="T2" fmla="*/ 45 w 45"/>
                  <a:gd name="T3" fmla="*/ 45 h 56"/>
                  <a:gd name="T4" fmla="*/ 21 w 45"/>
                  <a:gd name="T5" fmla="*/ 0 h 56"/>
                  <a:gd name="T6" fmla="*/ 0 w 45"/>
                  <a:gd name="T7" fmla="*/ 12 h 56"/>
                  <a:gd name="T8" fmla="*/ 23 w 45"/>
                  <a:gd name="T9" fmla="*/ 56 h 56"/>
                  <a:gd name="T10" fmla="*/ 23 w 45"/>
                  <a:gd name="T11" fmla="*/ 56 h 56"/>
                  <a:gd name="T12" fmla="*/ 45 w 45"/>
                  <a:gd name="T13" fmla="*/ 45 h 56"/>
                  <a:gd name="T14" fmla="*/ 0 60000 65536"/>
                  <a:gd name="T15" fmla="*/ 0 60000 65536"/>
                  <a:gd name="T16" fmla="*/ 0 60000 65536"/>
                  <a:gd name="T17" fmla="*/ 0 60000 65536"/>
                  <a:gd name="T18" fmla="*/ 0 60000 65536"/>
                  <a:gd name="T19" fmla="*/ 0 60000 65536"/>
                  <a:gd name="T20" fmla="*/ 0 60000 65536"/>
                  <a:gd name="T21" fmla="*/ 0 w 45"/>
                  <a:gd name="T22" fmla="*/ 0 h 56"/>
                  <a:gd name="T23" fmla="*/ 45 w 45"/>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56">
                    <a:moveTo>
                      <a:pt x="45" y="45"/>
                    </a:moveTo>
                    <a:lnTo>
                      <a:pt x="45" y="45"/>
                    </a:lnTo>
                    <a:lnTo>
                      <a:pt x="21" y="0"/>
                    </a:lnTo>
                    <a:lnTo>
                      <a:pt x="0" y="12"/>
                    </a:lnTo>
                    <a:lnTo>
                      <a:pt x="23" y="56"/>
                    </a:lnTo>
                    <a:lnTo>
                      <a:pt x="45"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4" name="Freeform 362">
                <a:extLst>
                  <a:ext uri="{FF2B5EF4-FFF2-40B4-BE49-F238E27FC236}">
                    <a16:creationId xmlns:a16="http://schemas.microsoft.com/office/drawing/2014/main" id="{CCB0B46D-429F-4B6E-94F2-F83D2EE6D7D5}"/>
                  </a:ext>
                </a:extLst>
              </p:cNvPr>
              <p:cNvSpPr>
                <a:spLocks/>
              </p:cNvSpPr>
              <p:nvPr/>
            </p:nvSpPr>
            <p:spPr bwMode="auto">
              <a:xfrm>
                <a:off x="1256" y="1521"/>
                <a:ext cx="47" cy="55"/>
              </a:xfrm>
              <a:custGeom>
                <a:avLst/>
                <a:gdLst>
                  <a:gd name="T0" fmla="*/ 45 w 47"/>
                  <a:gd name="T1" fmla="*/ 40 h 55"/>
                  <a:gd name="T2" fmla="*/ 47 w 47"/>
                  <a:gd name="T3" fmla="*/ 42 h 55"/>
                  <a:gd name="T4" fmla="*/ 22 w 47"/>
                  <a:gd name="T5" fmla="*/ 0 h 55"/>
                  <a:gd name="T6" fmla="*/ 0 w 47"/>
                  <a:gd name="T7" fmla="*/ 11 h 55"/>
                  <a:gd name="T8" fmla="*/ 26 w 47"/>
                  <a:gd name="T9" fmla="*/ 53 h 55"/>
                  <a:gd name="T10" fmla="*/ 26 w 47"/>
                  <a:gd name="T11" fmla="*/ 55 h 55"/>
                  <a:gd name="T12" fmla="*/ 45 w 47"/>
                  <a:gd name="T13" fmla="*/ 40 h 55"/>
                  <a:gd name="T14" fmla="*/ 0 60000 65536"/>
                  <a:gd name="T15" fmla="*/ 0 60000 65536"/>
                  <a:gd name="T16" fmla="*/ 0 60000 65536"/>
                  <a:gd name="T17" fmla="*/ 0 60000 65536"/>
                  <a:gd name="T18" fmla="*/ 0 60000 65536"/>
                  <a:gd name="T19" fmla="*/ 0 60000 65536"/>
                  <a:gd name="T20" fmla="*/ 0 60000 65536"/>
                  <a:gd name="T21" fmla="*/ 0 w 47"/>
                  <a:gd name="T22" fmla="*/ 0 h 55"/>
                  <a:gd name="T23" fmla="*/ 47 w 47"/>
                  <a:gd name="T24" fmla="*/ 55 h 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55">
                    <a:moveTo>
                      <a:pt x="45" y="40"/>
                    </a:moveTo>
                    <a:lnTo>
                      <a:pt x="47" y="42"/>
                    </a:lnTo>
                    <a:lnTo>
                      <a:pt x="22" y="0"/>
                    </a:lnTo>
                    <a:lnTo>
                      <a:pt x="0" y="11"/>
                    </a:lnTo>
                    <a:lnTo>
                      <a:pt x="26" y="53"/>
                    </a:lnTo>
                    <a:lnTo>
                      <a:pt x="26" y="55"/>
                    </a:lnTo>
                    <a:lnTo>
                      <a:pt x="45"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5" name="Freeform 363">
                <a:extLst>
                  <a:ext uri="{FF2B5EF4-FFF2-40B4-BE49-F238E27FC236}">
                    <a16:creationId xmlns:a16="http://schemas.microsoft.com/office/drawing/2014/main" id="{F02E0B1B-B4F3-4EBB-9031-79A6081BB9AA}"/>
                  </a:ext>
                </a:extLst>
              </p:cNvPr>
              <p:cNvSpPr>
                <a:spLocks/>
              </p:cNvSpPr>
              <p:nvPr/>
            </p:nvSpPr>
            <p:spPr bwMode="auto">
              <a:xfrm>
                <a:off x="1282" y="1561"/>
                <a:ext cx="45" cy="56"/>
              </a:xfrm>
              <a:custGeom>
                <a:avLst/>
                <a:gdLst>
                  <a:gd name="T0" fmla="*/ 21 w 45"/>
                  <a:gd name="T1" fmla="*/ 29 h 56"/>
                  <a:gd name="T2" fmla="*/ 43 w 45"/>
                  <a:gd name="T3" fmla="*/ 25 h 56"/>
                  <a:gd name="T4" fmla="*/ 19 w 45"/>
                  <a:gd name="T5" fmla="*/ 0 h 56"/>
                  <a:gd name="T6" fmla="*/ 0 w 45"/>
                  <a:gd name="T7" fmla="*/ 15 h 56"/>
                  <a:gd name="T8" fmla="*/ 23 w 45"/>
                  <a:gd name="T9" fmla="*/ 42 h 56"/>
                  <a:gd name="T10" fmla="*/ 45 w 45"/>
                  <a:gd name="T11" fmla="*/ 38 h 56"/>
                  <a:gd name="T12" fmla="*/ 23 w 45"/>
                  <a:gd name="T13" fmla="*/ 42 h 56"/>
                  <a:gd name="T14" fmla="*/ 37 w 45"/>
                  <a:gd name="T15" fmla="*/ 56 h 56"/>
                  <a:gd name="T16" fmla="*/ 45 w 45"/>
                  <a:gd name="T17" fmla="*/ 38 h 56"/>
                  <a:gd name="T18" fmla="*/ 21 w 45"/>
                  <a:gd name="T19" fmla="*/ 29 h 5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56"/>
                  <a:gd name="T32" fmla="*/ 45 w 45"/>
                  <a:gd name="T33" fmla="*/ 56 h 5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56">
                    <a:moveTo>
                      <a:pt x="21" y="29"/>
                    </a:moveTo>
                    <a:lnTo>
                      <a:pt x="43" y="25"/>
                    </a:lnTo>
                    <a:lnTo>
                      <a:pt x="19" y="0"/>
                    </a:lnTo>
                    <a:lnTo>
                      <a:pt x="0" y="15"/>
                    </a:lnTo>
                    <a:lnTo>
                      <a:pt x="23" y="42"/>
                    </a:lnTo>
                    <a:lnTo>
                      <a:pt x="45" y="38"/>
                    </a:lnTo>
                    <a:lnTo>
                      <a:pt x="23" y="42"/>
                    </a:lnTo>
                    <a:lnTo>
                      <a:pt x="37" y="56"/>
                    </a:lnTo>
                    <a:lnTo>
                      <a:pt x="45" y="38"/>
                    </a:lnTo>
                    <a:lnTo>
                      <a:pt x="21"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6" name="Freeform 364">
                <a:extLst>
                  <a:ext uri="{FF2B5EF4-FFF2-40B4-BE49-F238E27FC236}">
                    <a16:creationId xmlns:a16="http://schemas.microsoft.com/office/drawing/2014/main" id="{3881D92E-3A65-444B-85DD-C74A26B80C70}"/>
                  </a:ext>
                </a:extLst>
              </p:cNvPr>
              <p:cNvSpPr>
                <a:spLocks/>
              </p:cNvSpPr>
              <p:nvPr/>
            </p:nvSpPr>
            <p:spPr bwMode="auto">
              <a:xfrm>
                <a:off x="1303" y="1534"/>
                <a:ext cx="47" cy="65"/>
              </a:xfrm>
              <a:custGeom>
                <a:avLst/>
                <a:gdLst>
                  <a:gd name="T0" fmla="*/ 24 w 47"/>
                  <a:gd name="T1" fmla="*/ 0 h 65"/>
                  <a:gd name="T2" fmla="*/ 24 w 47"/>
                  <a:gd name="T3" fmla="*/ 0 h 65"/>
                  <a:gd name="T4" fmla="*/ 0 w 47"/>
                  <a:gd name="T5" fmla="*/ 56 h 65"/>
                  <a:gd name="T6" fmla="*/ 24 w 47"/>
                  <a:gd name="T7" fmla="*/ 65 h 65"/>
                  <a:gd name="T8" fmla="*/ 47 w 47"/>
                  <a:gd name="T9" fmla="*/ 10 h 65"/>
                  <a:gd name="T10" fmla="*/ 47 w 47"/>
                  <a:gd name="T11" fmla="*/ 10 h 65"/>
                  <a:gd name="T12" fmla="*/ 24 w 47"/>
                  <a:gd name="T13" fmla="*/ 0 h 65"/>
                  <a:gd name="T14" fmla="*/ 0 60000 65536"/>
                  <a:gd name="T15" fmla="*/ 0 60000 65536"/>
                  <a:gd name="T16" fmla="*/ 0 60000 65536"/>
                  <a:gd name="T17" fmla="*/ 0 60000 65536"/>
                  <a:gd name="T18" fmla="*/ 0 60000 65536"/>
                  <a:gd name="T19" fmla="*/ 0 60000 65536"/>
                  <a:gd name="T20" fmla="*/ 0 60000 65536"/>
                  <a:gd name="T21" fmla="*/ 0 w 47"/>
                  <a:gd name="T22" fmla="*/ 0 h 65"/>
                  <a:gd name="T23" fmla="*/ 47 w 47"/>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65">
                    <a:moveTo>
                      <a:pt x="24" y="0"/>
                    </a:moveTo>
                    <a:lnTo>
                      <a:pt x="24" y="0"/>
                    </a:lnTo>
                    <a:lnTo>
                      <a:pt x="0" y="56"/>
                    </a:lnTo>
                    <a:lnTo>
                      <a:pt x="24" y="65"/>
                    </a:lnTo>
                    <a:lnTo>
                      <a:pt x="47" y="10"/>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7" name="Freeform 365">
                <a:extLst>
                  <a:ext uri="{FF2B5EF4-FFF2-40B4-BE49-F238E27FC236}">
                    <a16:creationId xmlns:a16="http://schemas.microsoft.com/office/drawing/2014/main" id="{6CAEE3E4-39D2-407D-A875-22FE9730F00C}"/>
                  </a:ext>
                </a:extLst>
              </p:cNvPr>
              <p:cNvSpPr>
                <a:spLocks/>
              </p:cNvSpPr>
              <p:nvPr/>
            </p:nvSpPr>
            <p:spPr bwMode="auto">
              <a:xfrm>
                <a:off x="1327" y="1469"/>
                <a:ext cx="46" cy="75"/>
              </a:xfrm>
              <a:custGeom>
                <a:avLst/>
                <a:gdLst>
                  <a:gd name="T0" fmla="*/ 29 w 46"/>
                  <a:gd name="T1" fmla="*/ 0 h 75"/>
                  <a:gd name="T2" fmla="*/ 25 w 46"/>
                  <a:gd name="T3" fmla="*/ 6 h 75"/>
                  <a:gd name="T4" fmla="*/ 0 w 46"/>
                  <a:gd name="T5" fmla="*/ 65 h 75"/>
                  <a:gd name="T6" fmla="*/ 23 w 46"/>
                  <a:gd name="T7" fmla="*/ 75 h 75"/>
                  <a:gd name="T8" fmla="*/ 46 w 46"/>
                  <a:gd name="T9" fmla="*/ 13 h 75"/>
                  <a:gd name="T10" fmla="*/ 43 w 46"/>
                  <a:gd name="T11" fmla="*/ 19 h 75"/>
                  <a:gd name="T12" fmla="*/ 29 w 46"/>
                  <a:gd name="T13" fmla="*/ 0 h 75"/>
                  <a:gd name="T14" fmla="*/ 0 60000 65536"/>
                  <a:gd name="T15" fmla="*/ 0 60000 65536"/>
                  <a:gd name="T16" fmla="*/ 0 60000 65536"/>
                  <a:gd name="T17" fmla="*/ 0 60000 65536"/>
                  <a:gd name="T18" fmla="*/ 0 60000 65536"/>
                  <a:gd name="T19" fmla="*/ 0 60000 65536"/>
                  <a:gd name="T20" fmla="*/ 0 60000 65536"/>
                  <a:gd name="T21" fmla="*/ 0 w 46"/>
                  <a:gd name="T22" fmla="*/ 0 h 75"/>
                  <a:gd name="T23" fmla="*/ 46 w 46"/>
                  <a:gd name="T24" fmla="*/ 75 h 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75">
                    <a:moveTo>
                      <a:pt x="29" y="0"/>
                    </a:moveTo>
                    <a:lnTo>
                      <a:pt x="25" y="6"/>
                    </a:lnTo>
                    <a:lnTo>
                      <a:pt x="0" y="65"/>
                    </a:lnTo>
                    <a:lnTo>
                      <a:pt x="23" y="75"/>
                    </a:lnTo>
                    <a:lnTo>
                      <a:pt x="46" y="13"/>
                    </a:lnTo>
                    <a:lnTo>
                      <a:pt x="43" y="19"/>
                    </a:lnTo>
                    <a:lnTo>
                      <a:pt x="2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8" name="Freeform 366">
                <a:extLst>
                  <a:ext uri="{FF2B5EF4-FFF2-40B4-BE49-F238E27FC236}">
                    <a16:creationId xmlns:a16="http://schemas.microsoft.com/office/drawing/2014/main" id="{85B11543-1BAF-4F74-A5F1-5F28A97E1B35}"/>
                  </a:ext>
                </a:extLst>
              </p:cNvPr>
              <p:cNvSpPr>
                <a:spLocks/>
              </p:cNvSpPr>
              <p:nvPr/>
            </p:nvSpPr>
            <p:spPr bwMode="auto">
              <a:xfrm>
                <a:off x="1356" y="1446"/>
                <a:ext cx="47" cy="42"/>
              </a:xfrm>
              <a:custGeom>
                <a:avLst/>
                <a:gdLst>
                  <a:gd name="T0" fmla="*/ 27 w 47"/>
                  <a:gd name="T1" fmla="*/ 2 h 42"/>
                  <a:gd name="T2" fmla="*/ 29 w 47"/>
                  <a:gd name="T3" fmla="*/ 0 h 42"/>
                  <a:gd name="T4" fmla="*/ 0 w 47"/>
                  <a:gd name="T5" fmla="*/ 23 h 42"/>
                  <a:gd name="T6" fmla="*/ 14 w 47"/>
                  <a:gd name="T7" fmla="*/ 42 h 42"/>
                  <a:gd name="T8" fmla="*/ 45 w 47"/>
                  <a:gd name="T9" fmla="*/ 19 h 42"/>
                  <a:gd name="T10" fmla="*/ 47 w 47"/>
                  <a:gd name="T11" fmla="*/ 17 h 42"/>
                  <a:gd name="T12" fmla="*/ 27 w 47"/>
                  <a:gd name="T13" fmla="*/ 2 h 42"/>
                  <a:gd name="T14" fmla="*/ 0 60000 65536"/>
                  <a:gd name="T15" fmla="*/ 0 60000 65536"/>
                  <a:gd name="T16" fmla="*/ 0 60000 65536"/>
                  <a:gd name="T17" fmla="*/ 0 60000 65536"/>
                  <a:gd name="T18" fmla="*/ 0 60000 65536"/>
                  <a:gd name="T19" fmla="*/ 0 60000 65536"/>
                  <a:gd name="T20" fmla="*/ 0 60000 65536"/>
                  <a:gd name="T21" fmla="*/ 0 w 47"/>
                  <a:gd name="T22" fmla="*/ 0 h 42"/>
                  <a:gd name="T23" fmla="*/ 47 w 47"/>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42">
                    <a:moveTo>
                      <a:pt x="27" y="2"/>
                    </a:moveTo>
                    <a:lnTo>
                      <a:pt x="29" y="0"/>
                    </a:lnTo>
                    <a:lnTo>
                      <a:pt x="0" y="23"/>
                    </a:lnTo>
                    <a:lnTo>
                      <a:pt x="14" y="42"/>
                    </a:lnTo>
                    <a:lnTo>
                      <a:pt x="45" y="19"/>
                    </a:lnTo>
                    <a:lnTo>
                      <a:pt x="47" y="17"/>
                    </a:lnTo>
                    <a:lnTo>
                      <a:pt x="2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79" name="Freeform 367">
                <a:extLst>
                  <a:ext uri="{FF2B5EF4-FFF2-40B4-BE49-F238E27FC236}">
                    <a16:creationId xmlns:a16="http://schemas.microsoft.com/office/drawing/2014/main" id="{FD28F092-A0E3-4A58-867A-D714E5D44AF2}"/>
                  </a:ext>
                </a:extLst>
              </p:cNvPr>
              <p:cNvSpPr>
                <a:spLocks/>
              </p:cNvSpPr>
              <p:nvPr/>
            </p:nvSpPr>
            <p:spPr bwMode="auto">
              <a:xfrm>
                <a:off x="1383" y="1409"/>
                <a:ext cx="43" cy="54"/>
              </a:xfrm>
              <a:custGeom>
                <a:avLst/>
                <a:gdLst>
                  <a:gd name="T0" fmla="*/ 39 w 43"/>
                  <a:gd name="T1" fmla="*/ 4 h 54"/>
                  <a:gd name="T2" fmla="*/ 24 w 43"/>
                  <a:gd name="T3" fmla="*/ 8 h 54"/>
                  <a:gd name="T4" fmla="*/ 0 w 43"/>
                  <a:gd name="T5" fmla="*/ 39 h 54"/>
                  <a:gd name="T6" fmla="*/ 20 w 43"/>
                  <a:gd name="T7" fmla="*/ 54 h 54"/>
                  <a:gd name="T8" fmla="*/ 43 w 43"/>
                  <a:gd name="T9" fmla="*/ 23 h 54"/>
                  <a:gd name="T10" fmla="*/ 28 w 43"/>
                  <a:gd name="T11" fmla="*/ 25 h 54"/>
                  <a:gd name="T12" fmla="*/ 39 w 43"/>
                  <a:gd name="T13" fmla="*/ 4 h 54"/>
                  <a:gd name="T14" fmla="*/ 30 w 43"/>
                  <a:gd name="T15" fmla="*/ 0 h 54"/>
                  <a:gd name="T16" fmla="*/ 24 w 43"/>
                  <a:gd name="T17" fmla="*/ 8 h 54"/>
                  <a:gd name="T18" fmla="*/ 39 w 43"/>
                  <a:gd name="T19" fmla="*/ 4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54"/>
                  <a:gd name="T32" fmla="*/ 43 w 43"/>
                  <a:gd name="T33" fmla="*/ 54 h 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54">
                    <a:moveTo>
                      <a:pt x="39" y="4"/>
                    </a:moveTo>
                    <a:lnTo>
                      <a:pt x="24" y="8"/>
                    </a:lnTo>
                    <a:lnTo>
                      <a:pt x="0" y="39"/>
                    </a:lnTo>
                    <a:lnTo>
                      <a:pt x="20" y="54"/>
                    </a:lnTo>
                    <a:lnTo>
                      <a:pt x="43" y="23"/>
                    </a:lnTo>
                    <a:lnTo>
                      <a:pt x="28" y="25"/>
                    </a:lnTo>
                    <a:lnTo>
                      <a:pt x="39" y="4"/>
                    </a:lnTo>
                    <a:lnTo>
                      <a:pt x="30" y="0"/>
                    </a:lnTo>
                    <a:lnTo>
                      <a:pt x="24" y="8"/>
                    </a:lnTo>
                    <a:lnTo>
                      <a:pt x="3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0" name="Freeform 368">
                <a:extLst>
                  <a:ext uri="{FF2B5EF4-FFF2-40B4-BE49-F238E27FC236}">
                    <a16:creationId xmlns:a16="http://schemas.microsoft.com/office/drawing/2014/main" id="{A56CE5FD-006E-48B4-91D3-2810A1473840}"/>
                  </a:ext>
                </a:extLst>
              </p:cNvPr>
              <p:cNvSpPr>
                <a:spLocks/>
              </p:cNvSpPr>
              <p:nvPr/>
            </p:nvSpPr>
            <p:spPr bwMode="auto">
              <a:xfrm>
                <a:off x="1411" y="1413"/>
                <a:ext cx="35" cy="37"/>
              </a:xfrm>
              <a:custGeom>
                <a:avLst/>
                <a:gdLst>
                  <a:gd name="T0" fmla="*/ 31 w 35"/>
                  <a:gd name="T1" fmla="*/ 12 h 37"/>
                  <a:gd name="T2" fmla="*/ 35 w 35"/>
                  <a:gd name="T3" fmla="*/ 14 h 37"/>
                  <a:gd name="T4" fmla="*/ 11 w 35"/>
                  <a:gd name="T5" fmla="*/ 0 h 37"/>
                  <a:gd name="T6" fmla="*/ 0 w 35"/>
                  <a:gd name="T7" fmla="*/ 21 h 37"/>
                  <a:gd name="T8" fmla="*/ 23 w 35"/>
                  <a:gd name="T9" fmla="*/ 35 h 37"/>
                  <a:gd name="T10" fmla="*/ 27 w 35"/>
                  <a:gd name="T11" fmla="*/ 37 h 37"/>
                  <a:gd name="T12" fmla="*/ 31 w 35"/>
                  <a:gd name="T13" fmla="*/ 12 h 37"/>
                  <a:gd name="T14" fmla="*/ 0 60000 65536"/>
                  <a:gd name="T15" fmla="*/ 0 60000 65536"/>
                  <a:gd name="T16" fmla="*/ 0 60000 65536"/>
                  <a:gd name="T17" fmla="*/ 0 60000 65536"/>
                  <a:gd name="T18" fmla="*/ 0 60000 65536"/>
                  <a:gd name="T19" fmla="*/ 0 60000 65536"/>
                  <a:gd name="T20" fmla="*/ 0 60000 65536"/>
                  <a:gd name="T21" fmla="*/ 0 w 35"/>
                  <a:gd name="T22" fmla="*/ 0 h 37"/>
                  <a:gd name="T23" fmla="*/ 35 w 35"/>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7">
                    <a:moveTo>
                      <a:pt x="31" y="12"/>
                    </a:moveTo>
                    <a:lnTo>
                      <a:pt x="35" y="14"/>
                    </a:lnTo>
                    <a:lnTo>
                      <a:pt x="11" y="0"/>
                    </a:lnTo>
                    <a:lnTo>
                      <a:pt x="0" y="21"/>
                    </a:lnTo>
                    <a:lnTo>
                      <a:pt x="23" y="35"/>
                    </a:lnTo>
                    <a:lnTo>
                      <a:pt x="27" y="37"/>
                    </a:lnTo>
                    <a:lnTo>
                      <a:pt x="31"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1" name="Freeform 369">
                <a:extLst>
                  <a:ext uri="{FF2B5EF4-FFF2-40B4-BE49-F238E27FC236}">
                    <a16:creationId xmlns:a16="http://schemas.microsoft.com/office/drawing/2014/main" id="{EEFACC1A-2FA3-4850-BABF-01DEEB6A340A}"/>
                  </a:ext>
                </a:extLst>
              </p:cNvPr>
              <p:cNvSpPr>
                <a:spLocks/>
              </p:cNvSpPr>
              <p:nvPr/>
            </p:nvSpPr>
            <p:spPr bwMode="auto">
              <a:xfrm>
                <a:off x="1438" y="1425"/>
                <a:ext cx="29" cy="28"/>
              </a:xfrm>
              <a:custGeom>
                <a:avLst/>
                <a:gdLst>
                  <a:gd name="T0" fmla="*/ 29 w 29"/>
                  <a:gd name="T1" fmla="*/ 5 h 28"/>
                  <a:gd name="T2" fmla="*/ 27 w 29"/>
                  <a:gd name="T3" fmla="*/ 3 h 28"/>
                  <a:gd name="T4" fmla="*/ 4 w 29"/>
                  <a:gd name="T5" fmla="*/ 0 h 28"/>
                  <a:gd name="T6" fmla="*/ 0 w 29"/>
                  <a:gd name="T7" fmla="*/ 25 h 28"/>
                  <a:gd name="T8" fmla="*/ 23 w 29"/>
                  <a:gd name="T9" fmla="*/ 28 h 28"/>
                  <a:gd name="T10" fmla="*/ 21 w 29"/>
                  <a:gd name="T11" fmla="*/ 28 h 28"/>
                  <a:gd name="T12" fmla="*/ 29 w 29"/>
                  <a:gd name="T13" fmla="*/ 5 h 28"/>
                  <a:gd name="T14" fmla="*/ 0 60000 65536"/>
                  <a:gd name="T15" fmla="*/ 0 60000 65536"/>
                  <a:gd name="T16" fmla="*/ 0 60000 65536"/>
                  <a:gd name="T17" fmla="*/ 0 60000 65536"/>
                  <a:gd name="T18" fmla="*/ 0 60000 65536"/>
                  <a:gd name="T19" fmla="*/ 0 60000 65536"/>
                  <a:gd name="T20" fmla="*/ 0 60000 65536"/>
                  <a:gd name="T21" fmla="*/ 0 w 29"/>
                  <a:gd name="T22" fmla="*/ 0 h 28"/>
                  <a:gd name="T23" fmla="*/ 29 w 29"/>
                  <a:gd name="T24" fmla="*/ 28 h 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28">
                    <a:moveTo>
                      <a:pt x="29" y="5"/>
                    </a:moveTo>
                    <a:lnTo>
                      <a:pt x="27" y="3"/>
                    </a:lnTo>
                    <a:lnTo>
                      <a:pt x="4" y="0"/>
                    </a:lnTo>
                    <a:lnTo>
                      <a:pt x="0" y="25"/>
                    </a:lnTo>
                    <a:lnTo>
                      <a:pt x="23" y="28"/>
                    </a:lnTo>
                    <a:lnTo>
                      <a:pt x="21" y="28"/>
                    </a:lnTo>
                    <a:lnTo>
                      <a:pt x="2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2" name="Freeform 370">
                <a:extLst>
                  <a:ext uri="{FF2B5EF4-FFF2-40B4-BE49-F238E27FC236}">
                    <a16:creationId xmlns:a16="http://schemas.microsoft.com/office/drawing/2014/main" id="{E2B57F01-1E19-428F-B7F5-EBBDCE55D4C0}"/>
                  </a:ext>
                </a:extLst>
              </p:cNvPr>
              <p:cNvSpPr>
                <a:spLocks/>
              </p:cNvSpPr>
              <p:nvPr/>
            </p:nvSpPr>
            <p:spPr bwMode="auto">
              <a:xfrm>
                <a:off x="1459" y="1430"/>
                <a:ext cx="38" cy="33"/>
              </a:xfrm>
              <a:custGeom>
                <a:avLst/>
                <a:gdLst>
                  <a:gd name="T0" fmla="*/ 18 w 38"/>
                  <a:gd name="T1" fmla="*/ 12 h 33"/>
                  <a:gd name="T2" fmla="*/ 32 w 38"/>
                  <a:gd name="T3" fmla="*/ 8 h 33"/>
                  <a:gd name="T4" fmla="*/ 8 w 38"/>
                  <a:gd name="T5" fmla="*/ 0 h 33"/>
                  <a:gd name="T6" fmla="*/ 0 w 38"/>
                  <a:gd name="T7" fmla="*/ 23 h 33"/>
                  <a:gd name="T8" fmla="*/ 24 w 38"/>
                  <a:gd name="T9" fmla="*/ 29 h 33"/>
                  <a:gd name="T10" fmla="*/ 38 w 38"/>
                  <a:gd name="T11" fmla="*/ 25 h 33"/>
                  <a:gd name="T12" fmla="*/ 24 w 38"/>
                  <a:gd name="T13" fmla="*/ 29 h 33"/>
                  <a:gd name="T14" fmla="*/ 32 w 38"/>
                  <a:gd name="T15" fmla="*/ 33 h 33"/>
                  <a:gd name="T16" fmla="*/ 38 w 38"/>
                  <a:gd name="T17" fmla="*/ 25 h 33"/>
                  <a:gd name="T18" fmla="*/ 18 w 38"/>
                  <a:gd name="T19" fmla="*/ 12 h 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
                  <a:gd name="T31" fmla="*/ 0 h 33"/>
                  <a:gd name="T32" fmla="*/ 38 w 38"/>
                  <a:gd name="T33" fmla="*/ 33 h 3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 h="33">
                    <a:moveTo>
                      <a:pt x="18" y="12"/>
                    </a:moveTo>
                    <a:lnTo>
                      <a:pt x="32" y="8"/>
                    </a:lnTo>
                    <a:lnTo>
                      <a:pt x="8" y="0"/>
                    </a:lnTo>
                    <a:lnTo>
                      <a:pt x="0" y="23"/>
                    </a:lnTo>
                    <a:lnTo>
                      <a:pt x="24" y="29"/>
                    </a:lnTo>
                    <a:lnTo>
                      <a:pt x="38" y="25"/>
                    </a:lnTo>
                    <a:lnTo>
                      <a:pt x="24" y="29"/>
                    </a:lnTo>
                    <a:lnTo>
                      <a:pt x="32" y="33"/>
                    </a:lnTo>
                    <a:lnTo>
                      <a:pt x="38" y="25"/>
                    </a:lnTo>
                    <a:lnTo>
                      <a:pt x="18"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3" name="Freeform 371">
                <a:extLst>
                  <a:ext uri="{FF2B5EF4-FFF2-40B4-BE49-F238E27FC236}">
                    <a16:creationId xmlns:a16="http://schemas.microsoft.com/office/drawing/2014/main" id="{03563E88-4B18-433E-AB2B-C093D0543F7E}"/>
                  </a:ext>
                </a:extLst>
              </p:cNvPr>
              <p:cNvSpPr>
                <a:spLocks/>
              </p:cNvSpPr>
              <p:nvPr/>
            </p:nvSpPr>
            <p:spPr bwMode="auto">
              <a:xfrm>
                <a:off x="1477" y="1400"/>
                <a:ext cx="45" cy="55"/>
              </a:xfrm>
              <a:custGeom>
                <a:avLst/>
                <a:gdLst>
                  <a:gd name="T0" fmla="*/ 37 w 45"/>
                  <a:gd name="T1" fmla="*/ 2 h 55"/>
                  <a:gd name="T2" fmla="*/ 23 w 45"/>
                  <a:gd name="T3" fmla="*/ 5 h 55"/>
                  <a:gd name="T4" fmla="*/ 0 w 45"/>
                  <a:gd name="T5" fmla="*/ 42 h 55"/>
                  <a:gd name="T6" fmla="*/ 20 w 45"/>
                  <a:gd name="T7" fmla="*/ 55 h 55"/>
                  <a:gd name="T8" fmla="*/ 45 w 45"/>
                  <a:gd name="T9" fmla="*/ 19 h 55"/>
                  <a:gd name="T10" fmla="*/ 31 w 45"/>
                  <a:gd name="T11" fmla="*/ 25 h 55"/>
                  <a:gd name="T12" fmla="*/ 37 w 45"/>
                  <a:gd name="T13" fmla="*/ 2 h 55"/>
                  <a:gd name="T14" fmla="*/ 29 w 45"/>
                  <a:gd name="T15" fmla="*/ 0 h 55"/>
                  <a:gd name="T16" fmla="*/ 23 w 45"/>
                  <a:gd name="T17" fmla="*/ 5 h 55"/>
                  <a:gd name="T18" fmla="*/ 37 w 45"/>
                  <a:gd name="T19" fmla="*/ 2 h 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55"/>
                  <a:gd name="T32" fmla="*/ 45 w 45"/>
                  <a:gd name="T33" fmla="*/ 55 h 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55">
                    <a:moveTo>
                      <a:pt x="37" y="2"/>
                    </a:moveTo>
                    <a:lnTo>
                      <a:pt x="23" y="5"/>
                    </a:lnTo>
                    <a:lnTo>
                      <a:pt x="0" y="42"/>
                    </a:lnTo>
                    <a:lnTo>
                      <a:pt x="20" y="55"/>
                    </a:lnTo>
                    <a:lnTo>
                      <a:pt x="45" y="19"/>
                    </a:lnTo>
                    <a:lnTo>
                      <a:pt x="31" y="25"/>
                    </a:lnTo>
                    <a:lnTo>
                      <a:pt x="37" y="2"/>
                    </a:lnTo>
                    <a:lnTo>
                      <a:pt x="29" y="0"/>
                    </a:lnTo>
                    <a:lnTo>
                      <a:pt x="23" y="5"/>
                    </a:lnTo>
                    <a:lnTo>
                      <a:pt x="3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4" name="Freeform 372">
                <a:extLst>
                  <a:ext uri="{FF2B5EF4-FFF2-40B4-BE49-F238E27FC236}">
                    <a16:creationId xmlns:a16="http://schemas.microsoft.com/office/drawing/2014/main" id="{F227E500-7137-4841-A4EA-1E6445ED4FAC}"/>
                  </a:ext>
                </a:extLst>
              </p:cNvPr>
              <p:cNvSpPr>
                <a:spLocks/>
              </p:cNvSpPr>
              <p:nvPr/>
            </p:nvSpPr>
            <p:spPr bwMode="auto">
              <a:xfrm>
                <a:off x="1508" y="1402"/>
                <a:ext cx="43" cy="30"/>
              </a:xfrm>
              <a:custGeom>
                <a:avLst/>
                <a:gdLst>
                  <a:gd name="T0" fmla="*/ 22 w 43"/>
                  <a:gd name="T1" fmla="*/ 13 h 30"/>
                  <a:gd name="T2" fmla="*/ 35 w 43"/>
                  <a:gd name="T3" fmla="*/ 5 h 30"/>
                  <a:gd name="T4" fmla="*/ 6 w 43"/>
                  <a:gd name="T5" fmla="*/ 0 h 30"/>
                  <a:gd name="T6" fmla="*/ 0 w 43"/>
                  <a:gd name="T7" fmla="*/ 23 h 30"/>
                  <a:gd name="T8" fmla="*/ 30 w 43"/>
                  <a:gd name="T9" fmla="*/ 28 h 30"/>
                  <a:gd name="T10" fmla="*/ 43 w 43"/>
                  <a:gd name="T11" fmla="*/ 21 h 30"/>
                  <a:gd name="T12" fmla="*/ 30 w 43"/>
                  <a:gd name="T13" fmla="*/ 28 h 30"/>
                  <a:gd name="T14" fmla="*/ 39 w 43"/>
                  <a:gd name="T15" fmla="*/ 30 h 30"/>
                  <a:gd name="T16" fmla="*/ 43 w 43"/>
                  <a:gd name="T17" fmla="*/ 21 h 30"/>
                  <a:gd name="T18" fmla="*/ 22 w 43"/>
                  <a:gd name="T19" fmla="*/ 13 h 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30"/>
                  <a:gd name="T32" fmla="*/ 43 w 43"/>
                  <a:gd name="T33" fmla="*/ 30 h 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30">
                    <a:moveTo>
                      <a:pt x="22" y="13"/>
                    </a:moveTo>
                    <a:lnTo>
                      <a:pt x="35" y="5"/>
                    </a:lnTo>
                    <a:lnTo>
                      <a:pt x="6" y="0"/>
                    </a:lnTo>
                    <a:lnTo>
                      <a:pt x="0" y="23"/>
                    </a:lnTo>
                    <a:lnTo>
                      <a:pt x="30" y="28"/>
                    </a:lnTo>
                    <a:lnTo>
                      <a:pt x="43" y="21"/>
                    </a:lnTo>
                    <a:lnTo>
                      <a:pt x="30" y="28"/>
                    </a:lnTo>
                    <a:lnTo>
                      <a:pt x="39" y="30"/>
                    </a:lnTo>
                    <a:lnTo>
                      <a:pt x="43" y="21"/>
                    </a:lnTo>
                    <a:lnTo>
                      <a:pt x="22"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5" name="Freeform 373">
                <a:extLst>
                  <a:ext uri="{FF2B5EF4-FFF2-40B4-BE49-F238E27FC236}">
                    <a16:creationId xmlns:a16="http://schemas.microsoft.com/office/drawing/2014/main" id="{69715F58-DA99-48D4-A7FE-E05DD593247D}"/>
                  </a:ext>
                </a:extLst>
              </p:cNvPr>
              <p:cNvSpPr>
                <a:spLocks/>
              </p:cNvSpPr>
              <p:nvPr/>
            </p:nvSpPr>
            <p:spPr bwMode="auto">
              <a:xfrm>
                <a:off x="1530" y="1348"/>
                <a:ext cx="45" cy="75"/>
              </a:xfrm>
              <a:custGeom>
                <a:avLst/>
                <a:gdLst>
                  <a:gd name="T0" fmla="*/ 35 w 45"/>
                  <a:gd name="T1" fmla="*/ 0 h 75"/>
                  <a:gd name="T2" fmla="*/ 23 w 45"/>
                  <a:gd name="T3" fmla="*/ 8 h 75"/>
                  <a:gd name="T4" fmla="*/ 0 w 45"/>
                  <a:gd name="T5" fmla="*/ 67 h 75"/>
                  <a:gd name="T6" fmla="*/ 21 w 45"/>
                  <a:gd name="T7" fmla="*/ 75 h 75"/>
                  <a:gd name="T8" fmla="*/ 45 w 45"/>
                  <a:gd name="T9" fmla="*/ 17 h 75"/>
                  <a:gd name="T10" fmla="*/ 33 w 45"/>
                  <a:gd name="T11" fmla="*/ 25 h 75"/>
                  <a:gd name="T12" fmla="*/ 35 w 45"/>
                  <a:gd name="T13" fmla="*/ 0 h 75"/>
                  <a:gd name="T14" fmla="*/ 25 w 45"/>
                  <a:gd name="T15" fmla="*/ 0 h 75"/>
                  <a:gd name="T16" fmla="*/ 23 w 45"/>
                  <a:gd name="T17" fmla="*/ 8 h 75"/>
                  <a:gd name="T18" fmla="*/ 35 w 45"/>
                  <a:gd name="T19" fmla="*/ 0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75"/>
                  <a:gd name="T32" fmla="*/ 45 w 45"/>
                  <a:gd name="T33" fmla="*/ 75 h 7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75">
                    <a:moveTo>
                      <a:pt x="35" y="0"/>
                    </a:moveTo>
                    <a:lnTo>
                      <a:pt x="23" y="8"/>
                    </a:lnTo>
                    <a:lnTo>
                      <a:pt x="0" y="67"/>
                    </a:lnTo>
                    <a:lnTo>
                      <a:pt x="21" y="75"/>
                    </a:lnTo>
                    <a:lnTo>
                      <a:pt x="45" y="17"/>
                    </a:lnTo>
                    <a:lnTo>
                      <a:pt x="33" y="25"/>
                    </a:lnTo>
                    <a:lnTo>
                      <a:pt x="35" y="0"/>
                    </a:lnTo>
                    <a:lnTo>
                      <a:pt x="25" y="0"/>
                    </a:lnTo>
                    <a:lnTo>
                      <a:pt x="23" y="8"/>
                    </a:lnTo>
                    <a:lnTo>
                      <a:pt x="3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6" name="Freeform 374">
                <a:extLst>
                  <a:ext uri="{FF2B5EF4-FFF2-40B4-BE49-F238E27FC236}">
                    <a16:creationId xmlns:a16="http://schemas.microsoft.com/office/drawing/2014/main" id="{962691CD-5A2A-4F7F-8F6F-66E0E2874959}"/>
                  </a:ext>
                </a:extLst>
              </p:cNvPr>
              <p:cNvSpPr>
                <a:spLocks/>
              </p:cNvSpPr>
              <p:nvPr/>
            </p:nvSpPr>
            <p:spPr bwMode="auto">
              <a:xfrm>
                <a:off x="1563" y="1348"/>
                <a:ext cx="27" cy="27"/>
              </a:xfrm>
              <a:custGeom>
                <a:avLst/>
                <a:gdLst>
                  <a:gd name="T0" fmla="*/ 23 w 27"/>
                  <a:gd name="T1" fmla="*/ 2 h 27"/>
                  <a:gd name="T2" fmla="*/ 25 w 27"/>
                  <a:gd name="T3" fmla="*/ 2 h 27"/>
                  <a:gd name="T4" fmla="*/ 2 w 27"/>
                  <a:gd name="T5" fmla="*/ 0 h 27"/>
                  <a:gd name="T6" fmla="*/ 0 w 27"/>
                  <a:gd name="T7" fmla="*/ 25 h 27"/>
                  <a:gd name="T8" fmla="*/ 25 w 27"/>
                  <a:gd name="T9" fmla="*/ 27 h 27"/>
                  <a:gd name="T10" fmla="*/ 27 w 27"/>
                  <a:gd name="T11" fmla="*/ 25 h 27"/>
                  <a:gd name="T12" fmla="*/ 23 w 27"/>
                  <a:gd name="T13" fmla="*/ 2 h 27"/>
                  <a:gd name="T14" fmla="*/ 0 60000 65536"/>
                  <a:gd name="T15" fmla="*/ 0 60000 65536"/>
                  <a:gd name="T16" fmla="*/ 0 60000 65536"/>
                  <a:gd name="T17" fmla="*/ 0 60000 65536"/>
                  <a:gd name="T18" fmla="*/ 0 60000 65536"/>
                  <a:gd name="T19" fmla="*/ 0 60000 65536"/>
                  <a:gd name="T20" fmla="*/ 0 60000 65536"/>
                  <a:gd name="T21" fmla="*/ 0 w 27"/>
                  <a:gd name="T22" fmla="*/ 0 h 27"/>
                  <a:gd name="T23" fmla="*/ 27 w 27"/>
                  <a:gd name="T24" fmla="*/ 27 h 2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 h="27">
                    <a:moveTo>
                      <a:pt x="23" y="2"/>
                    </a:moveTo>
                    <a:lnTo>
                      <a:pt x="25" y="2"/>
                    </a:lnTo>
                    <a:lnTo>
                      <a:pt x="2" y="0"/>
                    </a:lnTo>
                    <a:lnTo>
                      <a:pt x="0" y="25"/>
                    </a:lnTo>
                    <a:lnTo>
                      <a:pt x="25" y="27"/>
                    </a:lnTo>
                    <a:lnTo>
                      <a:pt x="27" y="25"/>
                    </a:lnTo>
                    <a:lnTo>
                      <a:pt x="2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7" name="Freeform 375">
                <a:extLst>
                  <a:ext uri="{FF2B5EF4-FFF2-40B4-BE49-F238E27FC236}">
                    <a16:creationId xmlns:a16="http://schemas.microsoft.com/office/drawing/2014/main" id="{E54AC798-29BE-4419-B0E2-106A7D65414C}"/>
                  </a:ext>
                </a:extLst>
              </p:cNvPr>
              <p:cNvSpPr>
                <a:spLocks/>
              </p:cNvSpPr>
              <p:nvPr/>
            </p:nvSpPr>
            <p:spPr bwMode="auto">
              <a:xfrm>
                <a:off x="1586" y="1348"/>
                <a:ext cx="36" cy="25"/>
              </a:xfrm>
              <a:custGeom>
                <a:avLst/>
                <a:gdLst>
                  <a:gd name="T0" fmla="*/ 14 w 36"/>
                  <a:gd name="T1" fmla="*/ 6 h 25"/>
                  <a:gd name="T2" fmla="*/ 24 w 36"/>
                  <a:gd name="T3" fmla="*/ 0 h 25"/>
                  <a:gd name="T4" fmla="*/ 0 w 36"/>
                  <a:gd name="T5" fmla="*/ 2 h 25"/>
                  <a:gd name="T6" fmla="*/ 4 w 36"/>
                  <a:gd name="T7" fmla="*/ 25 h 25"/>
                  <a:gd name="T8" fmla="*/ 28 w 36"/>
                  <a:gd name="T9" fmla="*/ 23 h 25"/>
                  <a:gd name="T10" fmla="*/ 36 w 36"/>
                  <a:gd name="T11" fmla="*/ 15 h 25"/>
                  <a:gd name="T12" fmla="*/ 28 w 36"/>
                  <a:gd name="T13" fmla="*/ 23 h 25"/>
                  <a:gd name="T14" fmla="*/ 34 w 36"/>
                  <a:gd name="T15" fmla="*/ 21 h 25"/>
                  <a:gd name="T16" fmla="*/ 36 w 36"/>
                  <a:gd name="T17" fmla="*/ 15 h 25"/>
                  <a:gd name="T18" fmla="*/ 14 w 36"/>
                  <a:gd name="T19" fmla="*/ 6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25"/>
                  <a:gd name="T32" fmla="*/ 36 w 36"/>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25">
                    <a:moveTo>
                      <a:pt x="14" y="6"/>
                    </a:moveTo>
                    <a:lnTo>
                      <a:pt x="24" y="0"/>
                    </a:lnTo>
                    <a:lnTo>
                      <a:pt x="0" y="2"/>
                    </a:lnTo>
                    <a:lnTo>
                      <a:pt x="4" y="25"/>
                    </a:lnTo>
                    <a:lnTo>
                      <a:pt x="28" y="23"/>
                    </a:lnTo>
                    <a:lnTo>
                      <a:pt x="36" y="15"/>
                    </a:lnTo>
                    <a:lnTo>
                      <a:pt x="28" y="23"/>
                    </a:lnTo>
                    <a:lnTo>
                      <a:pt x="34" y="21"/>
                    </a:lnTo>
                    <a:lnTo>
                      <a:pt x="36" y="15"/>
                    </a:lnTo>
                    <a:lnTo>
                      <a:pt x="1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8" name="Freeform 376">
                <a:extLst>
                  <a:ext uri="{FF2B5EF4-FFF2-40B4-BE49-F238E27FC236}">
                    <a16:creationId xmlns:a16="http://schemas.microsoft.com/office/drawing/2014/main" id="{11E7AFCE-8499-44C7-A9B7-FA15F6DA4305}"/>
                  </a:ext>
                </a:extLst>
              </p:cNvPr>
              <p:cNvSpPr>
                <a:spLocks/>
              </p:cNvSpPr>
              <p:nvPr/>
            </p:nvSpPr>
            <p:spPr bwMode="auto">
              <a:xfrm>
                <a:off x="1600" y="1298"/>
                <a:ext cx="45" cy="65"/>
              </a:xfrm>
              <a:custGeom>
                <a:avLst/>
                <a:gdLst>
                  <a:gd name="T0" fmla="*/ 41 w 45"/>
                  <a:gd name="T1" fmla="*/ 6 h 65"/>
                  <a:gd name="T2" fmla="*/ 24 w 45"/>
                  <a:gd name="T3" fmla="*/ 10 h 65"/>
                  <a:gd name="T4" fmla="*/ 0 w 45"/>
                  <a:gd name="T5" fmla="*/ 56 h 65"/>
                  <a:gd name="T6" fmla="*/ 22 w 45"/>
                  <a:gd name="T7" fmla="*/ 65 h 65"/>
                  <a:gd name="T8" fmla="*/ 45 w 45"/>
                  <a:gd name="T9" fmla="*/ 21 h 65"/>
                  <a:gd name="T10" fmla="*/ 29 w 45"/>
                  <a:gd name="T11" fmla="*/ 27 h 65"/>
                  <a:gd name="T12" fmla="*/ 41 w 45"/>
                  <a:gd name="T13" fmla="*/ 6 h 65"/>
                  <a:gd name="T14" fmla="*/ 29 w 45"/>
                  <a:gd name="T15" fmla="*/ 0 h 65"/>
                  <a:gd name="T16" fmla="*/ 24 w 45"/>
                  <a:gd name="T17" fmla="*/ 10 h 65"/>
                  <a:gd name="T18" fmla="*/ 41 w 45"/>
                  <a:gd name="T19" fmla="*/ 6 h 6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65"/>
                  <a:gd name="T32" fmla="*/ 45 w 45"/>
                  <a:gd name="T33" fmla="*/ 65 h 6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65">
                    <a:moveTo>
                      <a:pt x="41" y="6"/>
                    </a:moveTo>
                    <a:lnTo>
                      <a:pt x="24" y="10"/>
                    </a:lnTo>
                    <a:lnTo>
                      <a:pt x="0" y="56"/>
                    </a:lnTo>
                    <a:lnTo>
                      <a:pt x="22" y="65"/>
                    </a:lnTo>
                    <a:lnTo>
                      <a:pt x="45" y="21"/>
                    </a:lnTo>
                    <a:lnTo>
                      <a:pt x="29" y="27"/>
                    </a:lnTo>
                    <a:lnTo>
                      <a:pt x="41" y="6"/>
                    </a:lnTo>
                    <a:lnTo>
                      <a:pt x="29" y="0"/>
                    </a:lnTo>
                    <a:lnTo>
                      <a:pt x="24" y="10"/>
                    </a:lnTo>
                    <a:lnTo>
                      <a:pt x="41"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89" name="Freeform 377">
                <a:extLst>
                  <a:ext uri="{FF2B5EF4-FFF2-40B4-BE49-F238E27FC236}">
                    <a16:creationId xmlns:a16="http://schemas.microsoft.com/office/drawing/2014/main" id="{110E072D-74CF-4248-B511-C95FCE2B3946}"/>
                  </a:ext>
                </a:extLst>
              </p:cNvPr>
              <p:cNvSpPr>
                <a:spLocks/>
              </p:cNvSpPr>
              <p:nvPr/>
            </p:nvSpPr>
            <p:spPr bwMode="auto">
              <a:xfrm>
                <a:off x="1629" y="1304"/>
                <a:ext cx="38" cy="32"/>
              </a:xfrm>
              <a:custGeom>
                <a:avLst/>
                <a:gdLst>
                  <a:gd name="T0" fmla="*/ 38 w 38"/>
                  <a:gd name="T1" fmla="*/ 13 h 32"/>
                  <a:gd name="T2" fmla="*/ 36 w 38"/>
                  <a:gd name="T3" fmla="*/ 11 h 32"/>
                  <a:gd name="T4" fmla="*/ 12 w 38"/>
                  <a:gd name="T5" fmla="*/ 0 h 32"/>
                  <a:gd name="T6" fmla="*/ 0 w 38"/>
                  <a:gd name="T7" fmla="*/ 21 h 32"/>
                  <a:gd name="T8" fmla="*/ 24 w 38"/>
                  <a:gd name="T9" fmla="*/ 32 h 32"/>
                  <a:gd name="T10" fmla="*/ 24 w 38"/>
                  <a:gd name="T11" fmla="*/ 32 h 32"/>
                  <a:gd name="T12" fmla="*/ 38 w 38"/>
                  <a:gd name="T13" fmla="*/ 13 h 32"/>
                  <a:gd name="T14" fmla="*/ 0 60000 65536"/>
                  <a:gd name="T15" fmla="*/ 0 60000 65536"/>
                  <a:gd name="T16" fmla="*/ 0 60000 65536"/>
                  <a:gd name="T17" fmla="*/ 0 60000 65536"/>
                  <a:gd name="T18" fmla="*/ 0 60000 65536"/>
                  <a:gd name="T19" fmla="*/ 0 60000 65536"/>
                  <a:gd name="T20" fmla="*/ 0 60000 65536"/>
                  <a:gd name="T21" fmla="*/ 0 w 38"/>
                  <a:gd name="T22" fmla="*/ 0 h 32"/>
                  <a:gd name="T23" fmla="*/ 38 w 38"/>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2">
                    <a:moveTo>
                      <a:pt x="38" y="13"/>
                    </a:moveTo>
                    <a:lnTo>
                      <a:pt x="36" y="11"/>
                    </a:lnTo>
                    <a:lnTo>
                      <a:pt x="12" y="0"/>
                    </a:lnTo>
                    <a:lnTo>
                      <a:pt x="0" y="21"/>
                    </a:lnTo>
                    <a:lnTo>
                      <a:pt x="24" y="32"/>
                    </a:lnTo>
                    <a:lnTo>
                      <a:pt x="38"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0" name="Freeform 378">
                <a:extLst>
                  <a:ext uri="{FF2B5EF4-FFF2-40B4-BE49-F238E27FC236}">
                    <a16:creationId xmlns:a16="http://schemas.microsoft.com/office/drawing/2014/main" id="{307E4F4A-9E03-4699-8C7F-2B7846C0C828}"/>
                  </a:ext>
                </a:extLst>
              </p:cNvPr>
              <p:cNvSpPr>
                <a:spLocks/>
              </p:cNvSpPr>
              <p:nvPr/>
            </p:nvSpPr>
            <p:spPr bwMode="auto">
              <a:xfrm>
                <a:off x="1653" y="1317"/>
                <a:ext cx="45" cy="40"/>
              </a:xfrm>
              <a:custGeom>
                <a:avLst/>
                <a:gdLst>
                  <a:gd name="T0" fmla="*/ 45 w 45"/>
                  <a:gd name="T1" fmla="*/ 23 h 40"/>
                  <a:gd name="T2" fmla="*/ 43 w 45"/>
                  <a:gd name="T3" fmla="*/ 21 h 40"/>
                  <a:gd name="T4" fmla="*/ 14 w 45"/>
                  <a:gd name="T5" fmla="*/ 0 h 40"/>
                  <a:gd name="T6" fmla="*/ 0 w 45"/>
                  <a:gd name="T7" fmla="*/ 19 h 40"/>
                  <a:gd name="T8" fmla="*/ 27 w 45"/>
                  <a:gd name="T9" fmla="*/ 40 h 40"/>
                  <a:gd name="T10" fmla="*/ 25 w 45"/>
                  <a:gd name="T11" fmla="*/ 37 h 40"/>
                  <a:gd name="T12" fmla="*/ 45 w 45"/>
                  <a:gd name="T13" fmla="*/ 23 h 40"/>
                  <a:gd name="T14" fmla="*/ 0 60000 65536"/>
                  <a:gd name="T15" fmla="*/ 0 60000 65536"/>
                  <a:gd name="T16" fmla="*/ 0 60000 65536"/>
                  <a:gd name="T17" fmla="*/ 0 60000 65536"/>
                  <a:gd name="T18" fmla="*/ 0 60000 65536"/>
                  <a:gd name="T19" fmla="*/ 0 60000 65536"/>
                  <a:gd name="T20" fmla="*/ 0 60000 65536"/>
                  <a:gd name="T21" fmla="*/ 0 w 45"/>
                  <a:gd name="T22" fmla="*/ 0 h 40"/>
                  <a:gd name="T23" fmla="*/ 45 w 45"/>
                  <a:gd name="T24" fmla="*/ 40 h 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0">
                    <a:moveTo>
                      <a:pt x="45" y="23"/>
                    </a:moveTo>
                    <a:lnTo>
                      <a:pt x="43" y="21"/>
                    </a:lnTo>
                    <a:lnTo>
                      <a:pt x="14" y="0"/>
                    </a:lnTo>
                    <a:lnTo>
                      <a:pt x="0" y="19"/>
                    </a:lnTo>
                    <a:lnTo>
                      <a:pt x="27" y="40"/>
                    </a:lnTo>
                    <a:lnTo>
                      <a:pt x="25" y="37"/>
                    </a:lnTo>
                    <a:lnTo>
                      <a:pt x="45"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1" name="Freeform 379">
                <a:extLst>
                  <a:ext uri="{FF2B5EF4-FFF2-40B4-BE49-F238E27FC236}">
                    <a16:creationId xmlns:a16="http://schemas.microsoft.com/office/drawing/2014/main" id="{5D6C39D1-0DB2-42FE-A46C-97DB1BF88F84}"/>
                  </a:ext>
                </a:extLst>
              </p:cNvPr>
              <p:cNvSpPr>
                <a:spLocks/>
              </p:cNvSpPr>
              <p:nvPr/>
            </p:nvSpPr>
            <p:spPr bwMode="auto">
              <a:xfrm>
                <a:off x="1678" y="1340"/>
                <a:ext cx="43" cy="50"/>
              </a:xfrm>
              <a:custGeom>
                <a:avLst/>
                <a:gdLst>
                  <a:gd name="T0" fmla="*/ 41 w 43"/>
                  <a:gd name="T1" fmla="*/ 31 h 50"/>
                  <a:gd name="T2" fmla="*/ 43 w 43"/>
                  <a:gd name="T3" fmla="*/ 35 h 50"/>
                  <a:gd name="T4" fmla="*/ 20 w 43"/>
                  <a:gd name="T5" fmla="*/ 0 h 50"/>
                  <a:gd name="T6" fmla="*/ 0 w 43"/>
                  <a:gd name="T7" fmla="*/ 14 h 50"/>
                  <a:gd name="T8" fmla="*/ 24 w 43"/>
                  <a:gd name="T9" fmla="*/ 48 h 50"/>
                  <a:gd name="T10" fmla="*/ 28 w 43"/>
                  <a:gd name="T11" fmla="*/ 50 h 50"/>
                  <a:gd name="T12" fmla="*/ 41 w 43"/>
                  <a:gd name="T13" fmla="*/ 31 h 50"/>
                  <a:gd name="T14" fmla="*/ 0 60000 65536"/>
                  <a:gd name="T15" fmla="*/ 0 60000 65536"/>
                  <a:gd name="T16" fmla="*/ 0 60000 65536"/>
                  <a:gd name="T17" fmla="*/ 0 60000 65536"/>
                  <a:gd name="T18" fmla="*/ 0 60000 65536"/>
                  <a:gd name="T19" fmla="*/ 0 60000 65536"/>
                  <a:gd name="T20" fmla="*/ 0 60000 65536"/>
                  <a:gd name="T21" fmla="*/ 0 w 43"/>
                  <a:gd name="T22" fmla="*/ 0 h 50"/>
                  <a:gd name="T23" fmla="*/ 43 w 43"/>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50">
                    <a:moveTo>
                      <a:pt x="41" y="31"/>
                    </a:moveTo>
                    <a:lnTo>
                      <a:pt x="43" y="35"/>
                    </a:lnTo>
                    <a:lnTo>
                      <a:pt x="20" y="0"/>
                    </a:lnTo>
                    <a:lnTo>
                      <a:pt x="0" y="14"/>
                    </a:lnTo>
                    <a:lnTo>
                      <a:pt x="24" y="48"/>
                    </a:lnTo>
                    <a:lnTo>
                      <a:pt x="28" y="50"/>
                    </a:lnTo>
                    <a:lnTo>
                      <a:pt x="41"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2" name="Freeform 380">
                <a:extLst>
                  <a:ext uri="{FF2B5EF4-FFF2-40B4-BE49-F238E27FC236}">
                    <a16:creationId xmlns:a16="http://schemas.microsoft.com/office/drawing/2014/main" id="{8E3CC7F6-EBD5-4AAD-85E0-8B4C216391EC}"/>
                  </a:ext>
                </a:extLst>
              </p:cNvPr>
              <p:cNvSpPr>
                <a:spLocks/>
              </p:cNvSpPr>
              <p:nvPr/>
            </p:nvSpPr>
            <p:spPr bwMode="auto">
              <a:xfrm>
                <a:off x="1706" y="1371"/>
                <a:ext cx="39" cy="36"/>
              </a:xfrm>
              <a:custGeom>
                <a:avLst/>
                <a:gdLst>
                  <a:gd name="T0" fmla="*/ 39 w 39"/>
                  <a:gd name="T1" fmla="*/ 19 h 36"/>
                  <a:gd name="T2" fmla="*/ 37 w 39"/>
                  <a:gd name="T3" fmla="*/ 17 h 36"/>
                  <a:gd name="T4" fmla="*/ 13 w 39"/>
                  <a:gd name="T5" fmla="*/ 0 h 36"/>
                  <a:gd name="T6" fmla="*/ 0 w 39"/>
                  <a:gd name="T7" fmla="*/ 19 h 36"/>
                  <a:gd name="T8" fmla="*/ 23 w 39"/>
                  <a:gd name="T9" fmla="*/ 36 h 36"/>
                  <a:gd name="T10" fmla="*/ 21 w 39"/>
                  <a:gd name="T11" fmla="*/ 34 h 36"/>
                  <a:gd name="T12" fmla="*/ 39 w 39"/>
                  <a:gd name="T13" fmla="*/ 19 h 36"/>
                  <a:gd name="T14" fmla="*/ 0 60000 65536"/>
                  <a:gd name="T15" fmla="*/ 0 60000 65536"/>
                  <a:gd name="T16" fmla="*/ 0 60000 65536"/>
                  <a:gd name="T17" fmla="*/ 0 60000 65536"/>
                  <a:gd name="T18" fmla="*/ 0 60000 65536"/>
                  <a:gd name="T19" fmla="*/ 0 60000 65536"/>
                  <a:gd name="T20" fmla="*/ 0 60000 65536"/>
                  <a:gd name="T21" fmla="*/ 0 w 39"/>
                  <a:gd name="T22" fmla="*/ 0 h 36"/>
                  <a:gd name="T23" fmla="*/ 39 w 39"/>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6">
                    <a:moveTo>
                      <a:pt x="39" y="19"/>
                    </a:moveTo>
                    <a:lnTo>
                      <a:pt x="37" y="17"/>
                    </a:lnTo>
                    <a:lnTo>
                      <a:pt x="13" y="0"/>
                    </a:lnTo>
                    <a:lnTo>
                      <a:pt x="0" y="19"/>
                    </a:lnTo>
                    <a:lnTo>
                      <a:pt x="23" y="36"/>
                    </a:lnTo>
                    <a:lnTo>
                      <a:pt x="21" y="34"/>
                    </a:lnTo>
                    <a:lnTo>
                      <a:pt x="39"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3" name="Freeform 381">
                <a:extLst>
                  <a:ext uri="{FF2B5EF4-FFF2-40B4-BE49-F238E27FC236}">
                    <a16:creationId xmlns:a16="http://schemas.microsoft.com/office/drawing/2014/main" id="{D8B6DFD8-8925-4627-8731-5B53B340F2A2}"/>
                  </a:ext>
                </a:extLst>
              </p:cNvPr>
              <p:cNvSpPr>
                <a:spLocks/>
              </p:cNvSpPr>
              <p:nvPr/>
            </p:nvSpPr>
            <p:spPr bwMode="auto">
              <a:xfrm>
                <a:off x="1727" y="1390"/>
                <a:ext cx="41" cy="44"/>
              </a:xfrm>
              <a:custGeom>
                <a:avLst/>
                <a:gdLst>
                  <a:gd name="T0" fmla="*/ 41 w 41"/>
                  <a:gd name="T1" fmla="*/ 25 h 44"/>
                  <a:gd name="T2" fmla="*/ 41 w 41"/>
                  <a:gd name="T3" fmla="*/ 27 h 44"/>
                  <a:gd name="T4" fmla="*/ 18 w 41"/>
                  <a:gd name="T5" fmla="*/ 0 h 44"/>
                  <a:gd name="T6" fmla="*/ 0 w 41"/>
                  <a:gd name="T7" fmla="*/ 15 h 44"/>
                  <a:gd name="T8" fmla="*/ 24 w 41"/>
                  <a:gd name="T9" fmla="*/ 42 h 44"/>
                  <a:gd name="T10" fmla="*/ 24 w 41"/>
                  <a:gd name="T11" fmla="*/ 44 h 44"/>
                  <a:gd name="T12" fmla="*/ 41 w 41"/>
                  <a:gd name="T13" fmla="*/ 25 h 44"/>
                  <a:gd name="T14" fmla="*/ 0 60000 65536"/>
                  <a:gd name="T15" fmla="*/ 0 60000 65536"/>
                  <a:gd name="T16" fmla="*/ 0 60000 65536"/>
                  <a:gd name="T17" fmla="*/ 0 60000 65536"/>
                  <a:gd name="T18" fmla="*/ 0 60000 65536"/>
                  <a:gd name="T19" fmla="*/ 0 60000 65536"/>
                  <a:gd name="T20" fmla="*/ 0 60000 65536"/>
                  <a:gd name="T21" fmla="*/ 0 w 41"/>
                  <a:gd name="T22" fmla="*/ 0 h 44"/>
                  <a:gd name="T23" fmla="*/ 41 w 41"/>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4">
                    <a:moveTo>
                      <a:pt x="41" y="25"/>
                    </a:moveTo>
                    <a:lnTo>
                      <a:pt x="41" y="27"/>
                    </a:lnTo>
                    <a:lnTo>
                      <a:pt x="18" y="0"/>
                    </a:lnTo>
                    <a:lnTo>
                      <a:pt x="0" y="15"/>
                    </a:lnTo>
                    <a:lnTo>
                      <a:pt x="24" y="42"/>
                    </a:lnTo>
                    <a:lnTo>
                      <a:pt x="24" y="44"/>
                    </a:lnTo>
                    <a:lnTo>
                      <a:pt x="4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4" name="Freeform 382">
                <a:extLst>
                  <a:ext uri="{FF2B5EF4-FFF2-40B4-BE49-F238E27FC236}">
                    <a16:creationId xmlns:a16="http://schemas.microsoft.com/office/drawing/2014/main" id="{628E3F4F-D64A-4318-8EB5-37511CA33E96}"/>
                  </a:ext>
                </a:extLst>
              </p:cNvPr>
              <p:cNvSpPr>
                <a:spLocks/>
              </p:cNvSpPr>
              <p:nvPr/>
            </p:nvSpPr>
            <p:spPr bwMode="auto">
              <a:xfrm>
                <a:off x="1751" y="1415"/>
                <a:ext cx="41" cy="38"/>
              </a:xfrm>
              <a:custGeom>
                <a:avLst/>
                <a:gdLst>
                  <a:gd name="T0" fmla="*/ 41 w 41"/>
                  <a:gd name="T1" fmla="*/ 21 h 38"/>
                  <a:gd name="T2" fmla="*/ 41 w 41"/>
                  <a:gd name="T3" fmla="*/ 21 h 38"/>
                  <a:gd name="T4" fmla="*/ 17 w 41"/>
                  <a:gd name="T5" fmla="*/ 0 h 38"/>
                  <a:gd name="T6" fmla="*/ 0 w 41"/>
                  <a:gd name="T7" fmla="*/ 19 h 38"/>
                  <a:gd name="T8" fmla="*/ 25 w 41"/>
                  <a:gd name="T9" fmla="*/ 38 h 38"/>
                  <a:gd name="T10" fmla="*/ 23 w 41"/>
                  <a:gd name="T11" fmla="*/ 38 h 38"/>
                  <a:gd name="T12" fmla="*/ 41 w 41"/>
                  <a:gd name="T13" fmla="*/ 21 h 38"/>
                  <a:gd name="T14" fmla="*/ 0 60000 65536"/>
                  <a:gd name="T15" fmla="*/ 0 60000 65536"/>
                  <a:gd name="T16" fmla="*/ 0 60000 65536"/>
                  <a:gd name="T17" fmla="*/ 0 60000 65536"/>
                  <a:gd name="T18" fmla="*/ 0 60000 65536"/>
                  <a:gd name="T19" fmla="*/ 0 60000 65536"/>
                  <a:gd name="T20" fmla="*/ 0 60000 65536"/>
                  <a:gd name="T21" fmla="*/ 0 w 41"/>
                  <a:gd name="T22" fmla="*/ 0 h 38"/>
                  <a:gd name="T23" fmla="*/ 41 w 41"/>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8">
                    <a:moveTo>
                      <a:pt x="41" y="21"/>
                    </a:moveTo>
                    <a:lnTo>
                      <a:pt x="41" y="21"/>
                    </a:lnTo>
                    <a:lnTo>
                      <a:pt x="17" y="0"/>
                    </a:lnTo>
                    <a:lnTo>
                      <a:pt x="0" y="19"/>
                    </a:lnTo>
                    <a:lnTo>
                      <a:pt x="25" y="38"/>
                    </a:lnTo>
                    <a:lnTo>
                      <a:pt x="23" y="38"/>
                    </a:lnTo>
                    <a:lnTo>
                      <a:pt x="41"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5" name="Freeform 383">
                <a:extLst>
                  <a:ext uri="{FF2B5EF4-FFF2-40B4-BE49-F238E27FC236}">
                    <a16:creationId xmlns:a16="http://schemas.microsoft.com/office/drawing/2014/main" id="{0F974808-ADF6-4C0E-808B-32A9CDDC52FC}"/>
                  </a:ext>
                </a:extLst>
              </p:cNvPr>
              <p:cNvSpPr>
                <a:spLocks/>
              </p:cNvSpPr>
              <p:nvPr/>
            </p:nvSpPr>
            <p:spPr bwMode="auto">
              <a:xfrm>
                <a:off x="1774" y="1436"/>
                <a:ext cx="43" cy="42"/>
              </a:xfrm>
              <a:custGeom>
                <a:avLst/>
                <a:gdLst>
                  <a:gd name="T0" fmla="*/ 43 w 43"/>
                  <a:gd name="T1" fmla="*/ 27 h 42"/>
                  <a:gd name="T2" fmla="*/ 41 w 43"/>
                  <a:gd name="T3" fmla="*/ 27 h 42"/>
                  <a:gd name="T4" fmla="*/ 18 w 43"/>
                  <a:gd name="T5" fmla="*/ 0 h 42"/>
                  <a:gd name="T6" fmla="*/ 0 w 43"/>
                  <a:gd name="T7" fmla="*/ 17 h 42"/>
                  <a:gd name="T8" fmla="*/ 24 w 43"/>
                  <a:gd name="T9" fmla="*/ 42 h 42"/>
                  <a:gd name="T10" fmla="*/ 24 w 43"/>
                  <a:gd name="T11" fmla="*/ 42 h 42"/>
                  <a:gd name="T12" fmla="*/ 43 w 43"/>
                  <a:gd name="T13" fmla="*/ 27 h 42"/>
                  <a:gd name="T14" fmla="*/ 0 60000 65536"/>
                  <a:gd name="T15" fmla="*/ 0 60000 65536"/>
                  <a:gd name="T16" fmla="*/ 0 60000 65536"/>
                  <a:gd name="T17" fmla="*/ 0 60000 65536"/>
                  <a:gd name="T18" fmla="*/ 0 60000 65536"/>
                  <a:gd name="T19" fmla="*/ 0 60000 65536"/>
                  <a:gd name="T20" fmla="*/ 0 60000 65536"/>
                  <a:gd name="T21" fmla="*/ 0 w 43"/>
                  <a:gd name="T22" fmla="*/ 0 h 42"/>
                  <a:gd name="T23" fmla="*/ 43 w 43"/>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2">
                    <a:moveTo>
                      <a:pt x="43" y="27"/>
                    </a:moveTo>
                    <a:lnTo>
                      <a:pt x="41" y="27"/>
                    </a:lnTo>
                    <a:lnTo>
                      <a:pt x="18" y="0"/>
                    </a:lnTo>
                    <a:lnTo>
                      <a:pt x="0" y="17"/>
                    </a:lnTo>
                    <a:lnTo>
                      <a:pt x="24" y="42"/>
                    </a:lnTo>
                    <a:lnTo>
                      <a:pt x="43"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6" name="Freeform 384">
                <a:extLst>
                  <a:ext uri="{FF2B5EF4-FFF2-40B4-BE49-F238E27FC236}">
                    <a16:creationId xmlns:a16="http://schemas.microsoft.com/office/drawing/2014/main" id="{407CBC48-AD5E-42A7-9C03-8786038E873F}"/>
                  </a:ext>
                </a:extLst>
              </p:cNvPr>
              <p:cNvSpPr>
                <a:spLocks/>
              </p:cNvSpPr>
              <p:nvPr/>
            </p:nvSpPr>
            <p:spPr bwMode="auto">
              <a:xfrm>
                <a:off x="1798" y="1463"/>
                <a:ext cx="50" cy="56"/>
              </a:xfrm>
              <a:custGeom>
                <a:avLst/>
                <a:gdLst>
                  <a:gd name="T0" fmla="*/ 50 w 50"/>
                  <a:gd name="T1" fmla="*/ 42 h 56"/>
                  <a:gd name="T2" fmla="*/ 48 w 50"/>
                  <a:gd name="T3" fmla="*/ 40 h 56"/>
                  <a:gd name="T4" fmla="*/ 19 w 50"/>
                  <a:gd name="T5" fmla="*/ 0 h 56"/>
                  <a:gd name="T6" fmla="*/ 0 w 50"/>
                  <a:gd name="T7" fmla="*/ 15 h 56"/>
                  <a:gd name="T8" fmla="*/ 29 w 50"/>
                  <a:gd name="T9" fmla="*/ 56 h 56"/>
                  <a:gd name="T10" fmla="*/ 29 w 50"/>
                  <a:gd name="T11" fmla="*/ 54 h 56"/>
                  <a:gd name="T12" fmla="*/ 50 w 50"/>
                  <a:gd name="T13" fmla="*/ 42 h 56"/>
                  <a:gd name="T14" fmla="*/ 0 60000 65536"/>
                  <a:gd name="T15" fmla="*/ 0 60000 65536"/>
                  <a:gd name="T16" fmla="*/ 0 60000 65536"/>
                  <a:gd name="T17" fmla="*/ 0 60000 65536"/>
                  <a:gd name="T18" fmla="*/ 0 60000 65536"/>
                  <a:gd name="T19" fmla="*/ 0 60000 65536"/>
                  <a:gd name="T20" fmla="*/ 0 60000 65536"/>
                  <a:gd name="T21" fmla="*/ 0 w 50"/>
                  <a:gd name="T22" fmla="*/ 0 h 56"/>
                  <a:gd name="T23" fmla="*/ 50 w 50"/>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56">
                    <a:moveTo>
                      <a:pt x="50" y="42"/>
                    </a:moveTo>
                    <a:lnTo>
                      <a:pt x="48" y="40"/>
                    </a:lnTo>
                    <a:lnTo>
                      <a:pt x="19" y="0"/>
                    </a:lnTo>
                    <a:lnTo>
                      <a:pt x="0" y="15"/>
                    </a:lnTo>
                    <a:lnTo>
                      <a:pt x="29" y="56"/>
                    </a:lnTo>
                    <a:lnTo>
                      <a:pt x="29" y="54"/>
                    </a:lnTo>
                    <a:lnTo>
                      <a:pt x="5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7" name="Freeform 385">
                <a:extLst>
                  <a:ext uri="{FF2B5EF4-FFF2-40B4-BE49-F238E27FC236}">
                    <a16:creationId xmlns:a16="http://schemas.microsoft.com/office/drawing/2014/main" id="{859B0909-6C18-4857-B718-2C0F8DCB79F7}"/>
                  </a:ext>
                </a:extLst>
              </p:cNvPr>
              <p:cNvSpPr>
                <a:spLocks/>
              </p:cNvSpPr>
              <p:nvPr/>
            </p:nvSpPr>
            <p:spPr bwMode="auto">
              <a:xfrm>
                <a:off x="1827" y="1505"/>
                <a:ext cx="43" cy="52"/>
              </a:xfrm>
              <a:custGeom>
                <a:avLst/>
                <a:gdLst>
                  <a:gd name="T0" fmla="*/ 43 w 43"/>
                  <a:gd name="T1" fmla="*/ 39 h 52"/>
                  <a:gd name="T2" fmla="*/ 43 w 43"/>
                  <a:gd name="T3" fmla="*/ 39 h 52"/>
                  <a:gd name="T4" fmla="*/ 21 w 43"/>
                  <a:gd name="T5" fmla="*/ 0 h 52"/>
                  <a:gd name="T6" fmla="*/ 0 w 43"/>
                  <a:gd name="T7" fmla="*/ 12 h 52"/>
                  <a:gd name="T8" fmla="*/ 23 w 43"/>
                  <a:gd name="T9" fmla="*/ 50 h 52"/>
                  <a:gd name="T10" fmla="*/ 23 w 43"/>
                  <a:gd name="T11" fmla="*/ 52 h 52"/>
                  <a:gd name="T12" fmla="*/ 43 w 43"/>
                  <a:gd name="T13" fmla="*/ 39 h 52"/>
                  <a:gd name="T14" fmla="*/ 0 60000 65536"/>
                  <a:gd name="T15" fmla="*/ 0 60000 65536"/>
                  <a:gd name="T16" fmla="*/ 0 60000 65536"/>
                  <a:gd name="T17" fmla="*/ 0 60000 65536"/>
                  <a:gd name="T18" fmla="*/ 0 60000 65536"/>
                  <a:gd name="T19" fmla="*/ 0 60000 65536"/>
                  <a:gd name="T20" fmla="*/ 0 60000 65536"/>
                  <a:gd name="T21" fmla="*/ 0 w 43"/>
                  <a:gd name="T22" fmla="*/ 0 h 52"/>
                  <a:gd name="T23" fmla="*/ 43 w 43"/>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52">
                    <a:moveTo>
                      <a:pt x="43" y="39"/>
                    </a:moveTo>
                    <a:lnTo>
                      <a:pt x="43" y="39"/>
                    </a:lnTo>
                    <a:lnTo>
                      <a:pt x="21" y="0"/>
                    </a:lnTo>
                    <a:lnTo>
                      <a:pt x="0" y="12"/>
                    </a:lnTo>
                    <a:lnTo>
                      <a:pt x="23" y="50"/>
                    </a:lnTo>
                    <a:lnTo>
                      <a:pt x="23" y="52"/>
                    </a:lnTo>
                    <a:lnTo>
                      <a:pt x="43" y="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8" name="Freeform 386">
                <a:extLst>
                  <a:ext uri="{FF2B5EF4-FFF2-40B4-BE49-F238E27FC236}">
                    <a16:creationId xmlns:a16="http://schemas.microsoft.com/office/drawing/2014/main" id="{81A23861-1954-4C46-82E6-10ACB0670968}"/>
                  </a:ext>
                </a:extLst>
              </p:cNvPr>
              <p:cNvSpPr>
                <a:spLocks/>
              </p:cNvSpPr>
              <p:nvPr/>
            </p:nvSpPr>
            <p:spPr bwMode="auto">
              <a:xfrm>
                <a:off x="1850" y="1544"/>
                <a:ext cx="45" cy="52"/>
              </a:xfrm>
              <a:custGeom>
                <a:avLst/>
                <a:gdLst>
                  <a:gd name="T0" fmla="*/ 45 w 45"/>
                  <a:gd name="T1" fmla="*/ 40 h 52"/>
                  <a:gd name="T2" fmla="*/ 45 w 45"/>
                  <a:gd name="T3" fmla="*/ 38 h 52"/>
                  <a:gd name="T4" fmla="*/ 20 w 45"/>
                  <a:gd name="T5" fmla="*/ 0 h 52"/>
                  <a:gd name="T6" fmla="*/ 0 w 45"/>
                  <a:gd name="T7" fmla="*/ 13 h 52"/>
                  <a:gd name="T8" fmla="*/ 24 w 45"/>
                  <a:gd name="T9" fmla="*/ 52 h 52"/>
                  <a:gd name="T10" fmla="*/ 24 w 45"/>
                  <a:gd name="T11" fmla="*/ 52 h 52"/>
                  <a:gd name="T12" fmla="*/ 45 w 45"/>
                  <a:gd name="T13" fmla="*/ 40 h 52"/>
                  <a:gd name="T14" fmla="*/ 0 60000 65536"/>
                  <a:gd name="T15" fmla="*/ 0 60000 65536"/>
                  <a:gd name="T16" fmla="*/ 0 60000 65536"/>
                  <a:gd name="T17" fmla="*/ 0 60000 65536"/>
                  <a:gd name="T18" fmla="*/ 0 60000 65536"/>
                  <a:gd name="T19" fmla="*/ 0 60000 65536"/>
                  <a:gd name="T20" fmla="*/ 0 60000 65536"/>
                  <a:gd name="T21" fmla="*/ 0 w 45"/>
                  <a:gd name="T22" fmla="*/ 0 h 52"/>
                  <a:gd name="T23" fmla="*/ 45 w 45"/>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52">
                    <a:moveTo>
                      <a:pt x="45" y="40"/>
                    </a:moveTo>
                    <a:lnTo>
                      <a:pt x="45" y="38"/>
                    </a:lnTo>
                    <a:lnTo>
                      <a:pt x="20" y="0"/>
                    </a:lnTo>
                    <a:lnTo>
                      <a:pt x="0" y="13"/>
                    </a:lnTo>
                    <a:lnTo>
                      <a:pt x="24" y="52"/>
                    </a:lnTo>
                    <a:lnTo>
                      <a:pt x="45"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7999" name="Freeform 387">
                <a:extLst>
                  <a:ext uri="{FF2B5EF4-FFF2-40B4-BE49-F238E27FC236}">
                    <a16:creationId xmlns:a16="http://schemas.microsoft.com/office/drawing/2014/main" id="{94FD1A2F-87DD-406B-A216-7CA0E539367B}"/>
                  </a:ext>
                </a:extLst>
              </p:cNvPr>
              <p:cNvSpPr>
                <a:spLocks/>
              </p:cNvSpPr>
              <p:nvPr/>
            </p:nvSpPr>
            <p:spPr bwMode="auto">
              <a:xfrm>
                <a:off x="1874" y="1584"/>
                <a:ext cx="45" cy="54"/>
              </a:xfrm>
              <a:custGeom>
                <a:avLst/>
                <a:gdLst>
                  <a:gd name="T0" fmla="*/ 45 w 45"/>
                  <a:gd name="T1" fmla="*/ 38 h 54"/>
                  <a:gd name="T2" fmla="*/ 45 w 45"/>
                  <a:gd name="T3" fmla="*/ 40 h 54"/>
                  <a:gd name="T4" fmla="*/ 21 w 45"/>
                  <a:gd name="T5" fmla="*/ 0 h 54"/>
                  <a:gd name="T6" fmla="*/ 0 w 45"/>
                  <a:gd name="T7" fmla="*/ 12 h 54"/>
                  <a:gd name="T8" fmla="*/ 23 w 45"/>
                  <a:gd name="T9" fmla="*/ 52 h 54"/>
                  <a:gd name="T10" fmla="*/ 23 w 45"/>
                  <a:gd name="T11" fmla="*/ 54 h 54"/>
                  <a:gd name="T12" fmla="*/ 45 w 45"/>
                  <a:gd name="T13" fmla="*/ 38 h 54"/>
                  <a:gd name="T14" fmla="*/ 0 60000 65536"/>
                  <a:gd name="T15" fmla="*/ 0 60000 65536"/>
                  <a:gd name="T16" fmla="*/ 0 60000 65536"/>
                  <a:gd name="T17" fmla="*/ 0 60000 65536"/>
                  <a:gd name="T18" fmla="*/ 0 60000 65536"/>
                  <a:gd name="T19" fmla="*/ 0 60000 65536"/>
                  <a:gd name="T20" fmla="*/ 0 60000 65536"/>
                  <a:gd name="T21" fmla="*/ 0 w 45"/>
                  <a:gd name="T22" fmla="*/ 0 h 54"/>
                  <a:gd name="T23" fmla="*/ 45 w 45"/>
                  <a:gd name="T24" fmla="*/ 54 h 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54">
                    <a:moveTo>
                      <a:pt x="45" y="38"/>
                    </a:moveTo>
                    <a:lnTo>
                      <a:pt x="45" y="40"/>
                    </a:lnTo>
                    <a:lnTo>
                      <a:pt x="21" y="0"/>
                    </a:lnTo>
                    <a:lnTo>
                      <a:pt x="0" y="12"/>
                    </a:lnTo>
                    <a:lnTo>
                      <a:pt x="23" y="52"/>
                    </a:lnTo>
                    <a:lnTo>
                      <a:pt x="23" y="54"/>
                    </a:lnTo>
                    <a:lnTo>
                      <a:pt x="45"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0" name="Freeform 388">
                <a:extLst>
                  <a:ext uri="{FF2B5EF4-FFF2-40B4-BE49-F238E27FC236}">
                    <a16:creationId xmlns:a16="http://schemas.microsoft.com/office/drawing/2014/main" id="{7195DDF7-097C-4E95-9ABC-CE283904382F}"/>
                  </a:ext>
                </a:extLst>
              </p:cNvPr>
              <p:cNvSpPr>
                <a:spLocks/>
              </p:cNvSpPr>
              <p:nvPr/>
            </p:nvSpPr>
            <p:spPr bwMode="auto">
              <a:xfrm>
                <a:off x="1897" y="1622"/>
                <a:ext cx="45" cy="46"/>
              </a:xfrm>
              <a:custGeom>
                <a:avLst/>
                <a:gdLst>
                  <a:gd name="T0" fmla="*/ 45 w 45"/>
                  <a:gd name="T1" fmla="*/ 35 h 46"/>
                  <a:gd name="T2" fmla="*/ 43 w 45"/>
                  <a:gd name="T3" fmla="*/ 31 h 46"/>
                  <a:gd name="T4" fmla="*/ 22 w 45"/>
                  <a:gd name="T5" fmla="*/ 0 h 46"/>
                  <a:gd name="T6" fmla="*/ 0 w 45"/>
                  <a:gd name="T7" fmla="*/ 16 h 46"/>
                  <a:gd name="T8" fmla="*/ 24 w 45"/>
                  <a:gd name="T9" fmla="*/ 46 h 46"/>
                  <a:gd name="T10" fmla="*/ 24 w 45"/>
                  <a:gd name="T11" fmla="*/ 45 h 46"/>
                  <a:gd name="T12" fmla="*/ 45 w 45"/>
                  <a:gd name="T13" fmla="*/ 35 h 46"/>
                  <a:gd name="T14" fmla="*/ 0 60000 65536"/>
                  <a:gd name="T15" fmla="*/ 0 60000 65536"/>
                  <a:gd name="T16" fmla="*/ 0 60000 65536"/>
                  <a:gd name="T17" fmla="*/ 0 60000 65536"/>
                  <a:gd name="T18" fmla="*/ 0 60000 65536"/>
                  <a:gd name="T19" fmla="*/ 0 60000 65536"/>
                  <a:gd name="T20" fmla="*/ 0 60000 65536"/>
                  <a:gd name="T21" fmla="*/ 0 w 45"/>
                  <a:gd name="T22" fmla="*/ 0 h 46"/>
                  <a:gd name="T23" fmla="*/ 45 w 45"/>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6">
                    <a:moveTo>
                      <a:pt x="45" y="35"/>
                    </a:moveTo>
                    <a:lnTo>
                      <a:pt x="43" y="31"/>
                    </a:lnTo>
                    <a:lnTo>
                      <a:pt x="22" y="0"/>
                    </a:lnTo>
                    <a:lnTo>
                      <a:pt x="0" y="16"/>
                    </a:lnTo>
                    <a:lnTo>
                      <a:pt x="24" y="46"/>
                    </a:lnTo>
                    <a:lnTo>
                      <a:pt x="24" y="45"/>
                    </a:lnTo>
                    <a:lnTo>
                      <a:pt x="45"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1" name="Freeform 389">
                <a:extLst>
                  <a:ext uri="{FF2B5EF4-FFF2-40B4-BE49-F238E27FC236}">
                    <a16:creationId xmlns:a16="http://schemas.microsoft.com/office/drawing/2014/main" id="{BE285E12-459C-4BF6-9CDE-25253E0F1BC7}"/>
                  </a:ext>
                </a:extLst>
              </p:cNvPr>
              <p:cNvSpPr>
                <a:spLocks/>
              </p:cNvSpPr>
              <p:nvPr/>
            </p:nvSpPr>
            <p:spPr bwMode="auto">
              <a:xfrm>
                <a:off x="1921" y="1657"/>
                <a:ext cx="47" cy="75"/>
              </a:xfrm>
              <a:custGeom>
                <a:avLst/>
                <a:gdLst>
                  <a:gd name="T0" fmla="*/ 33 w 47"/>
                  <a:gd name="T1" fmla="*/ 50 h 75"/>
                  <a:gd name="T2" fmla="*/ 47 w 47"/>
                  <a:gd name="T3" fmla="*/ 58 h 75"/>
                  <a:gd name="T4" fmla="*/ 21 w 47"/>
                  <a:gd name="T5" fmla="*/ 0 h 75"/>
                  <a:gd name="T6" fmla="*/ 0 w 47"/>
                  <a:gd name="T7" fmla="*/ 10 h 75"/>
                  <a:gd name="T8" fmla="*/ 23 w 47"/>
                  <a:gd name="T9" fmla="*/ 67 h 75"/>
                  <a:gd name="T10" fmla="*/ 35 w 47"/>
                  <a:gd name="T11" fmla="*/ 75 h 75"/>
                  <a:gd name="T12" fmla="*/ 23 w 47"/>
                  <a:gd name="T13" fmla="*/ 67 h 75"/>
                  <a:gd name="T14" fmla="*/ 27 w 47"/>
                  <a:gd name="T15" fmla="*/ 75 h 75"/>
                  <a:gd name="T16" fmla="*/ 35 w 47"/>
                  <a:gd name="T17" fmla="*/ 75 h 75"/>
                  <a:gd name="T18" fmla="*/ 33 w 47"/>
                  <a:gd name="T19" fmla="*/ 50 h 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75"/>
                  <a:gd name="T32" fmla="*/ 47 w 47"/>
                  <a:gd name="T33" fmla="*/ 75 h 7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75">
                    <a:moveTo>
                      <a:pt x="33" y="50"/>
                    </a:moveTo>
                    <a:lnTo>
                      <a:pt x="47" y="58"/>
                    </a:lnTo>
                    <a:lnTo>
                      <a:pt x="21" y="0"/>
                    </a:lnTo>
                    <a:lnTo>
                      <a:pt x="0" y="10"/>
                    </a:lnTo>
                    <a:lnTo>
                      <a:pt x="23" y="67"/>
                    </a:lnTo>
                    <a:lnTo>
                      <a:pt x="35" y="75"/>
                    </a:lnTo>
                    <a:lnTo>
                      <a:pt x="23" y="67"/>
                    </a:lnTo>
                    <a:lnTo>
                      <a:pt x="27" y="75"/>
                    </a:lnTo>
                    <a:lnTo>
                      <a:pt x="35" y="75"/>
                    </a:lnTo>
                    <a:lnTo>
                      <a:pt x="33"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2" name="Freeform 390">
                <a:extLst>
                  <a:ext uri="{FF2B5EF4-FFF2-40B4-BE49-F238E27FC236}">
                    <a16:creationId xmlns:a16="http://schemas.microsoft.com/office/drawing/2014/main" id="{1D637D26-435F-4318-B50A-F7A37817609C}"/>
                  </a:ext>
                </a:extLst>
              </p:cNvPr>
              <p:cNvSpPr>
                <a:spLocks/>
              </p:cNvSpPr>
              <p:nvPr/>
            </p:nvSpPr>
            <p:spPr bwMode="auto">
              <a:xfrm>
                <a:off x="1954" y="1705"/>
                <a:ext cx="39" cy="27"/>
              </a:xfrm>
              <a:custGeom>
                <a:avLst/>
                <a:gdLst>
                  <a:gd name="T0" fmla="*/ 39 w 39"/>
                  <a:gd name="T1" fmla="*/ 4 h 27"/>
                  <a:gd name="T2" fmla="*/ 29 w 39"/>
                  <a:gd name="T3" fmla="*/ 0 h 27"/>
                  <a:gd name="T4" fmla="*/ 0 w 39"/>
                  <a:gd name="T5" fmla="*/ 2 h 27"/>
                  <a:gd name="T6" fmla="*/ 2 w 39"/>
                  <a:gd name="T7" fmla="*/ 27 h 27"/>
                  <a:gd name="T8" fmla="*/ 31 w 39"/>
                  <a:gd name="T9" fmla="*/ 25 h 27"/>
                  <a:gd name="T10" fmla="*/ 21 w 39"/>
                  <a:gd name="T11" fmla="*/ 21 h 27"/>
                  <a:gd name="T12" fmla="*/ 39 w 39"/>
                  <a:gd name="T13" fmla="*/ 4 h 27"/>
                  <a:gd name="T14" fmla="*/ 35 w 39"/>
                  <a:gd name="T15" fmla="*/ 0 h 27"/>
                  <a:gd name="T16" fmla="*/ 29 w 39"/>
                  <a:gd name="T17" fmla="*/ 0 h 27"/>
                  <a:gd name="T18" fmla="*/ 39 w 39"/>
                  <a:gd name="T19" fmla="*/ 4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
                  <a:gd name="T31" fmla="*/ 0 h 27"/>
                  <a:gd name="T32" fmla="*/ 39 w 39"/>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 h="27">
                    <a:moveTo>
                      <a:pt x="39" y="4"/>
                    </a:moveTo>
                    <a:lnTo>
                      <a:pt x="29" y="0"/>
                    </a:lnTo>
                    <a:lnTo>
                      <a:pt x="0" y="2"/>
                    </a:lnTo>
                    <a:lnTo>
                      <a:pt x="2" y="27"/>
                    </a:lnTo>
                    <a:lnTo>
                      <a:pt x="31" y="25"/>
                    </a:lnTo>
                    <a:lnTo>
                      <a:pt x="21" y="21"/>
                    </a:lnTo>
                    <a:lnTo>
                      <a:pt x="39" y="4"/>
                    </a:lnTo>
                    <a:lnTo>
                      <a:pt x="35" y="0"/>
                    </a:lnTo>
                    <a:lnTo>
                      <a:pt x="29" y="0"/>
                    </a:lnTo>
                    <a:lnTo>
                      <a:pt x="3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3" name="Freeform 391">
                <a:extLst>
                  <a:ext uri="{FF2B5EF4-FFF2-40B4-BE49-F238E27FC236}">
                    <a16:creationId xmlns:a16="http://schemas.microsoft.com/office/drawing/2014/main" id="{415A480E-4148-4ECD-BDBA-58D21ECCBF37}"/>
                  </a:ext>
                </a:extLst>
              </p:cNvPr>
              <p:cNvSpPr>
                <a:spLocks/>
              </p:cNvSpPr>
              <p:nvPr/>
            </p:nvSpPr>
            <p:spPr bwMode="auto">
              <a:xfrm>
                <a:off x="1975" y="1709"/>
                <a:ext cx="41" cy="46"/>
              </a:xfrm>
              <a:custGeom>
                <a:avLst/>
                <a:gdLst>
                  <a:gd name="T0" fmla="*/ 26 w 41"/>
                  <a:gd name="T1" fmla="*/ 21 h 46"/>
                  <a:gd name="T2" fmla="*/ 41 w 41"/>
                  <a:gd name="T3" fmla="*/ 23 h 46"/>
                  <a:gd name="T4" fmla="*/ 18 w 41"/>
                  <a:gd name="T5" fmla="*/ 0 h 46"/>
                  <a:gd name="T6" fmla="*/ 0 w 41"/>
                  <a:gd name="T7" fmla="*/ 17 h 46"/>
                  <a:gd name="T8" fmla="*/ 24 w 41"/>
                  <a:gd name="T9" fmla="*/ 40 h 46"/>
                  <a:gd name="T10" fmla="*/ 39 w 41"/>
                  <a:gd name="T11" fmla="*/ 40 h 46"/>
                  <a:gd name="T12" fmla="*/ 24 w 41"/>
                  <a:gd name="T13" fmla="*/ 40 h 46"/>
                  <a:gd name="T14" fmla="*/ 32 w 41"/>
                  <a:gd name="T15" fmla="*/ 46 h 46"/>
                  <a:gd name="T16" fmla="*/ 39 w 41"/>
                  <a:gd name="T17" fmla="*/ 40 h 46"/>
                  <a:gd name="T18" fmla="*/ 26 w 41"/>
                  <a:gd name="T19" fmla="*/ 21 h 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46"/>
                  <a:gd name="T32" fmla="*/ 41 w 41"/>
                  <a:gd name="T33" fmla="*/ 46 h 4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46">
                    <a:moveTo>
                      <a:pt x="26" y="21"/>
                    </a:moveTo>
                    <a:lnTo>
                      <a:pt x="41" y="23"/>
                    </a:lnTo>
                    <a:lnTo>
                      <a:pt x="18" y="0"/>
                    </a:lnTo>
                    <a:lnTo>
                      <a:pt x="0" y="17"/>
                    </a:lnTo>
                    <a:lnTo>
                      <a:pt x="24" y="40"/>
                    </a:lnTo>
                    <a:lnTo>
                      <a:pt x="39" y="40"/>
                    </a:lnTo>
                    <a:lnTo>
                      <a:pt x="24" y="40"/>
                    </a:lnTo>
                    <a:lnTo>
                      <a:pt x="32" y="46"/>
                    </a:lnTo>
                    <a:lnTo>
                      <a:pt x="39" y="40"/>
                    </a:lnTo>
                    <a:lnTo>
                      <a:pt x="26"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4" name="Freeform 392">
                <a:extLst>
                  <a:ext uri="{FF2B5EF4-FFF2-40B4-BE49-F238E27FC236}">
                    <a16:creationId xmlns:a16="http://schemas.microsoft.com/office/drawing/2014/main" id="{5E801CAE-882E-4B02-948A-DE32B375F9D7}"/>
                  </a:ext>
                </a:extLst>
              </p:cNvPr>
              <p:cNvSpPr>
                <a:spLocks/>
              </p:cNvSpPr>
              <p:nvPr/>
            </p:nvSpPr>
            <p:spPr bwMode="auto">
              <a:xfrm>
                <a:off x="2001" y="1713"/>
                <a:ext cx="43" cy="36"/>
              </a:xfrm>
              <a:custGeom>
                <a:avLst/>
                <a:gdLst>
                  <a:gd name="T0" fmla="*/ 21 w 43"/>
                  <a:gd name="T1" fmla="*/ 3 h 36"/>
                  <a:gd name="T2" fmla="*/ 25 w 43"/>
                  <a:gd name="T3" fmla="*/ 0 h 36"/>
                  <a:gd name="T4" fmla="*/ 0 w 43"/>
                  <a:gd name="T5" fmla="*/ 17 h 36"/>
                  <a:gd name="T6" fmla="*/ 13 w 43"/>
                  <a:gd name="T7" fmla="*/ 36 h 36"/>
                  <a:gd name="T8" fmla="*/ 39 w 43"/>
                  <a:gd name="T9" fmla="*/ 19 h 36"/>
                  <a:gd name="T10" fmla="*/ 43 w 43"/>
                  <a:gd name="T11" fmla="*/ 15 h 36"/>
                  <a:gd name="T12" fmla="*/ 21 w 43"/>
                  <a:gd name="T13" fmla="*/ 3 h 36"/>
                  <a:gd name="T14" fmla="*/ 0 60000 65536"/>
                  <a:gd name="T15" fmla="*/ 0 60000 65536"/>
                  <a:gd name="T16" fmla="*/ 0 60000 65536"/>
                  <a:gd name="T17" fmla="*/ 0 60000 65536"/>
                  <a:gd name="T18" fmla="*/ 0 60000 65536"/>
                  <a:gd name="T19" fmla="*/ 0 60000 65536"/>
                  <a:gd name="T20" fmla="*/ 0 60000 65536"/>
                  <a:gd name="T21" fmla="*/ 0 w 43"/>
                  <a:gd name="T22" fmla="*/ 0 h 36"/>
                  <a:gd name="T23" fmla="*/ 43 w 43"/>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6">
                    <a:moveTo>
                      <a:pt x="21" y="3"/>
                    </a:moveTo>
                    <a:lnTo>
                      <a:pt x="25" y="0"/>
                    </a:lnTo>
                    <a:lnTo>
                      <a:pt x="0" y="17"/>
                    </a:lnTo>
                    <a:lnTo>
                      <a:pt x="13" y="36"/>
                    </a:lnTo>
                    <a:lnTo>
                      <a:pt x="39" y="19"/>
                    </a:lnTo>
                    <a:lnTo>
                      <a:pt x="43" y="15"/>
                    </a:lnTo>
                    <a:lnTo>
                      <a:pt x="2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5" name="Freeform 393">
                <a:extLst>
                  <a:ext uri="{FF2B5EF4-FFF2-40B4-BE49-F238E27FC236}">
                    <a16:creationId xmlns:a16="http://schemas.microsoft.com/office/drawing/2014/main" id="{D7C5667E-2767-433C-A6C8-94350BC2AA34}"/>
                  </a:ext>
                </a:extLst>
              </p:cNvPr>
              <p:cNvSpPr>
                <a:spLocks/>
              </p:cNvSpPr>
              <p:nvPr/>
            </p:nvSpPr>
            <p:spPr bwMode="auto">
              <a:xfrm>
                <a:off x="2022" y="1668"/>
                <a:ext cx="45" cy="60"/>
              </a:xfrm>
              <a:custGeom>
                <a:avLst/>
                <a:gdLst>
                  <a:gd name="T0" fmla="*/ 22 w 45"/>
                  <a:gd name="T1" fmla="*/ 4 h 60"/>
                  <a:gd name="T2" fmla="*/ 22 w 45"/>
                  <a:gd name="T3" fmla="*/ 0 h 60"/>
                  <a:gd name="T4" fmla="*/ 0 w 45"/>
                  <a:gd name="T5" fmla="*/ 48 h 60"/>
                  <a:gd name="T6" fmla="*/ 22 w 45"/>
                  <a:gd name="T7" fmla="*/ 60 h 60"/>
                  <a:gd name="T8" fmla="*/ 45 w 45"/>
                  <a:gd name="T9" fmla="*/ 10 h 60"/>
                  <a:gd name="T10" fmla="*/ 45 w 45"/>
                  <a:gd name="T11" fmla="*/ 8 h 60"/>
                  <a:gd name="T12" fmla="*/ 22 w 45"/>
                  <a:gd name="T13" fmla="*/ 4 h 60"/>
                  <a:gd name="T14" fmla="*/ 0 60000 65536"/>
                  <a:gd name="T15" fmla="*/ 0 60000 65536"/>
                  <a:gd name="T16" fmla="*/ 0 60000 65536"/>
                  <a:gd name="T17" fmla="*/ 0 60000 65536"/>
                  <a:gd name="T18" fmla="*/ 0 60000 65536"/>
                  <a:gd name="T19" fmla="*/ 0 60000 65536"/>
                  <a:gd name="T20" fmla="*/ 0 60000 65536"/>
                  <a:gd name="T21" fmla="*/ 0 w 45"/>
                  <a:gd name="T22" fmla="*/ 0 h 60"/>
                  <a:gd name="T23" fmla="*/ 45 w 45"/>
                  <a:gd name="T24" fmla="*/ 60 h 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60">
                    <a:moveTo>
                      <a:pt x="22" y="4"/>
                    </a:moveTo>
                    <a:lnTo>
                      <a:pt x="22" y="0"/>
                    </a:lnTo>
                    <a:lnTo>
                      <a:pt x="0" y="48"/>
                    </a:lnTo>
                    <a:lnTo>
                      <a:pt x="22" y="60"/>
                    </a:lnTo>
                    <a:lnTo>
                      <a:pt x="45" y="10"/>
                    </a:lnTo>
                    <a:lnTo>
                      <a:pt x="45" y="8"/>
                    </a:lnTo>
                    <a:lnTo>
                      <a:pt x="2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6" name="Freeform 394">
                <a:extLst>
                  <a:ext uri="{FF2B5EF4-FFF2-40B4-BE49-F238E27FC236}">
                    <a16:creationId xmlns:a16="http://schemas.microsoft.com/office/drawing/2014/main" id="{864AF3EC-C40B-4A25-86A9-60D6E878718B}"/>
                  </a:ext>
                </a:extLst>
              </p:cNvPr>
              <p:cNvSpPr>
                <a:spLocks/>
              </p:cNvSpPr>
              <p:nvPr/>
            </p:nvSpPr>
            <p:spPr bwMode="auto">
              <a:xfrm>
                <a:off x="2044" y="1492"/>
                <a:ext cx="47" cy="184"/>
              </a:xfrm>
              <a:custGeom>
                <a:avLst/>
                <a:gdLst>
                  <a:gd name="T0" fmla="*/ 23 w 47"/>
                  <a:gd name="T1" fmla="*/ 0 h 184"/>
                  <a:gd name="T2" fmla="*/ 23 w 47"/>
                  <a:gd name="T3" fmla="*/ 0 h 184"/>
                  <a:gd name="T4" fmla="*/ 0 w 47"/>
                  <a:gd name="T5" fmla="*/ 180 h 184"/>
                  <a:gd name="T6" fmla="*/ 23 w 47"/>
                  <a:gd name="T7" fmla="*/ 184 h 184"/>
                  <a:gd name="T8" fmla="*/ 47 w 47"/>
                  <a:gd name="T9" fmla="*/ 4 h 184"/>
                  <a:gd name="T10" fmla="*/ 47 w 47"/>
                  <a:gd name="T11" fmla="*/ 4 h 184"/>
                  <a:gd name="T12" fmla="*/ 23 w 47"/>
                  <a:gd name="T13" fmla="*/ 0 h 184"/>
                  <a:gd name="T14" fmla="*/ 0 60000 65536"/>
                  <a:gd name="T15" fmla="*/ 0 60000 65536"/>
                  <a:gd name="T16" fmla="*/ 0 60000 65536"/>
                  <a:gd name="T17" fmla="*/ 0 60000 65536"/>
                  <a:gd name="T18" fmla="*/ 0 60000 65536"/>
                  <a:gd name="T19" fmla="*/ 0 60000 65536"/>
                  <a:gd name="T20" fmla="*/ 0 60000 65536"/>
                  <a:gd name="T21" fmla="*/ 0 w 47"/>
                  <a:gd name="T22" fmla="*/ 0 h 184"/>
                  <a:gd name="T23" fmla="*/ 47 w 47"/>
                  <a:gd name="T24" fmla="*/ 184 h 1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184">
                    <a:moveTo>
                      <a:pt x="23" y="0"/>
                    </a:moveTo>
                    <a:lnTo>
                      <a:pt x="23" y="0"/>
                    </a:lnTo>
                    <a:lnTo>
                      <a:pt x="0" y="180"/>
                    </a:lnTo>
                    <a:lnTo>
                      <a:pt x="23" y="184"/>
                    </a:lnTo>
                    <a:lnTo>
                      <a:pt x="47" y="4"/>
                    </a:lnTo>
                    <a:lnTo>
                      <a:pt x="2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7" name="Freeform 395">
                <a:extLst>
                  <a:ext uri="{FF2B5EF4-FFF2-40B4-BE49-F238E27FC236}">
                    <a16:creationId xmlns:a16="http://schemas.microsoft.com/office/drawing/2014/main" id="{EEA291B9-25C2-4719-9912-55FD95B82EAA}"/>
                  </a:ext>
                </a:extLst>
              </p:cNvPr>
              <p:cNvSpPr>
                <a:spLocks/>
              </p:cNvSpPr>
              <p:nvPr/>
            </p:nvSpPr>
            <p:spPr bwMode="auto">
              <a:xfrm>
                <a:off x="2067" y="1313"/>
                <a:ext cx="49" cy="183"/>
              </a:xfrm>
              <a:custGeom>
                <a:avLst/>
                <a:gdLst>
                  <a:gd name="T0" fmla="*/ 28 w 49"/>
                  <a:gd name="T1" fmla="*/ 0 h 183"/>
                  <a:gd name="T2" fmla="*/ 24 w 49"/>
                  <a:gd name="T3" fmla="*/ 8 h 183"/>
                  <a:gd name="T4" fmla="*/ 0 w 49"/>
                  <a:gd name="T5" fmla="*/ 179 h 183"/>
                  <a:gd name="T6" fmla="*/ 24 w 49"/>
                  <a:gd name="T7" fmla="*/ 183 h 183"/>
                  <a:gd name="T8" fmla="*/ 49 w 49"/>
                  <a:gd name="T9" fmla="*/ 12 h 183"/>
                  <a:gd name="T10" fmla="*/ 45 w 49"/>
                  <a:gd name="T11" fmla="*/ 18 h 183"/>
                  <a:gd name="T12" fmla="*/ 28 w 49"/>
                  <a:gd name="T13" fmla="*/ 0 h 183"/>
                  <a:gd name="T14" fmla="*/ 0 60000 65536"/>
                  <a:gd name="T15" fmla="*/ 0 60000 65536"/>
                  <a:gd name="T16" fmla="*/ 0 60000 65536"/>
                  <a:gd name="T17" fmla="*/ 0 60000 65536"/>
                  <a:gd name="T18" fmla="*/ 0 60000 65536"/>
                  <a:gd name="T19" fmla="*/ 0 60000 65536"/>
                  <a:gd name="T20" fmla="*/ 0 60000 65536"/>
                  <a:gd name="T21" fmla="*/ 0 w 49"/>
                  <a:gd name="T22" fmla="*/ 0 h 183"/>
                  <a:gd name="T23" fmla="*/ 49 w 49"/>
                  <a:gd name="T24" fmla="*/ 183 h 18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183">
                    <a:moveTo>
                      <a:pt x="28" y="0"/>
                    </a:moveTo>
                    <a:lnTo>
                      <a:pt x="24" y="8"/>
                    </a:lnTo>
                    <a:lnTo>
                      <a:pt x="0" y="179"/>
                    </a:lnTo>
                    <a:lnTo>
                      <a:pt x="24" y="183"/>
                    </a:lnTo>
                    <a:lnTo>
                      <a:pt x="49" y="12"/>
                    </a:lnTo>
                    <a:lnTo>
                      <a:pt x="45" y="18"/>
                    </a:lnTo>
                    <a:lnTo>
                      <a:pt x="2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8" name="Freeform 396">
                <a:extLst>
                  <a:ext uri="{FF2B5EF4-FFF2-40B4-BE49-F238E27FC236}">
                    <a16:creationId xmlns:a16="http://schemas.microsoft.com/office/drawing/2014/main" id="{B64D3E61-F56A-4085-9747-DF12F49DDBA0}"/>
                  </a:ext>
                </a:extLst>
              </p:cNvPr>
              <p:cNvSpPr>
                <a:spLocks/>
              </p:cNvSpPr>
              <p:nvPr/>
            </p:nvSpPr>
            <p:spPr bwMode="auto">
              <a:xfrm>
                <a:off x="2095" y="1286"/>
                <a:ext cx="50" cy="45"/>
              </a:xfrm>
              <a:custGeom>
                <a:avLst/>
                <a:gdLst>
                  <a:gd name="T0" fmla="*/ 27 w 50"/>
                  <a:gd name="T1" fmla="*/ 6 h 45"/>
                  <a:gd name="T2" fmla="*/ 31 w 50"/>
                  <a:gd name="T3" fmla="*/ 0 h 45"/>
                  <a:gd name="T4" fmla="*/ 0 w 50"/>
                  <a:gd name="T5" fmla="*/ 27 h 45"/>
                  <a:gd name="T6" fmla="*/ 17 w 50"/>
                  <a:gd name="T7" fmla="*/ 45 h 45"/>
                  <a:gd name="T8" fmla="*/ 46 w 50"/>
                  <a:gd name="T9" fmla="*/ 18 h 45"/>
                  <a:gd name="T10" fmla="*/ 50 w 50"/>
                  <a:gd name="T11" fmla="*/ 10 h 45"/>
                  <a:gd name="T12" fmla="*/ 27 w 50"/>
                  <a:gd name="T13" fmla="*/ 6 h 45"/>
                  <a:gd name="T14" fmla="*/ 0 60000 65536"/>
                  <a:gd name="T15" fmla="*/ 0 60000 65536"/>
                  <a:gd name="T16" fmla="*/ 0 60000 65536"/>
                  <a:gd name="T17" fmla="*/ 0 60000 65536"/>
                  <a:gd name="T18" fmla="*/ 0 60000 65536"/>
                  <a:gd name="T19" fmla="*/ 0 60000 65536"/>
                  <a:gd name="T20" fmla="*/ 0 60000 65536"/>
                  <a:gd name="T21" fmla="*/ 0 w 50"/>
                  <a:gd name="T22" fmla="*/ 0 h 45"/>
                  <a:gd name="T23" fmla="*/ 50 w 50"/>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45">
                    <a:moveTo>
                      <a:pt x="27" y="6"/>
                    </a:moveTo>
                    <a:lnTo>
                      <a:pt x="31" y="0"/>
                    </a:lnTo>
                    <a:lnTo>
                      <a:pt x="0" y="27"/>
                    </a:lnTo>
                    <a:lnTo>
                      <a:pt x="17" y="45"/>
                    </a:lnTo>
                    <a:lnTo>
                      <a:pt x="46" y="18"/>
                    </a:lnTo>
                    <a:lnTo>
                      <a:pt x="50" y="10"/>
                    </a:lnTo>
                    <a:lnTo>
                      <a:pt x="27"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09" name="Freeform 397">
                <a:extLst>
                  <a:ext uri="{FF2B5EF4-FFF2-40B4-BE49-F238E27FC236}">
                    <a16:creationId xmlns:a16="http://schemas.microsoft.com/office/drawing/2014/main" id="{E8D2A364-F0EE-4FC2-A21A-9D8B9F164672}"/>
                  </a:ext>
                </a:extLst>
              </p:cNvPr>
              <p:cNvSpPr>
                <a:spLocks/>
              </p:cNvSpPr>
              <p:nvPr/>
            </p:nvSpPr>
            <p:spPr bwMode="auto">
              <a:xfrm>
                <a:off x="2122" y="1160"/>
                <a:ext cx="47" cy="136"/>
              </a:xfrm>
              <a:custGeom>
                <a:avLst/>
                <a:gdLst>
                  <a:gd name="T0" fmla="*/ 39 w 47"/>
                  <a:gd name="T1" fmla="*/ 7 h 136"/>
                  <a:gd name="T2" fmla="*/ 23 w 47"/>
                  <a:gd name="T3" fmla="*/ 15 h 136"/>
                  <a:gd name="T4" fmla="*/ 0 w 47"/>
                  <a:gd name="T5" fmla="*/ 132 h 136"/>
                  <a:gd name="T6" fmla="*/ 23 w 47"/>
                  <a:gd name="T7" fmla="*/ 136 h 136"/>
                  <a:gd name="T8" fmla="*/ 47 w 47"/>
                  <a:gd name="T9" fmla="*/ 21 h 136"/>
                  <a:gd name="T10" fmla="*/ 29 w 47"/>
                  <a:gd name="T11" fmla="*/ 28 h 136"/>
                  <a:gd name="T12" fmla="*/ 39 w 47"/>
                  <a:gd name="T13" fmla="*/ 7 h 136"/>
                  <a:gd name="T14" fmla="*/ 25 w 47"/>
                  <a:gd name="T15" fmla="*/ 0 h 136"/>
                  <a:gd name="T16" fmla="*/ 23 w 47"/>
                  <a:gd name="T17" fmla="*/ 15 h 136"/>
                  <a:gd name="T18" fmla="*/ 39 w 47"/>
                  <a:gd name="T19" fmla="*/ 7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136"/>
                  <a:gd name="T32" fmla="*/ 47 w 47"/>
                  <a:gd name="T33" fmla="*/ 136 h 1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136">
                    <a:moveTo>
                      <a:pt x="39" y="7"/>
                    </a:moveTo>
                    <a:lnTo>
                      <a:pt x="23" y="15"/>
                    </a:lnTo>
                    <a:lnTo>
                      <a:pt x="0" y="132"/>
                    </a:lnTo>
                    <a:lnTo>
                      <a:pt x="23" y="136"/>
                    </a:lnTo>
                    <a:lnTo>
                      <a:pt x="47" y="21"/>
                    </a:lnTo>
                    <a:lnTo>
                      <a:pt x="29" y="28"/>
                    </a:lnTo>
                    <a:lnTo>
                      <a:pt x="39" y="7"/>
                    </a:lnTo>
                    <a:lnTo>
                      <a:pt x="25" y="0"/>
                    </a:lnTo>
                    <a:lnTo>
                      <a:pt x="23" y="15"/>
                    </a:lnTo>
                    <a:lnTo>
                      <a:pt x="39"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0" name="Freeform 398">
                <a:extLst>
                  <a:ext uri="{FF2B5EF4-FFF2-40B4-BE49-F238E27FC236}">
                    <a16:creationId xmlns:a16="http://schemas.microsoft.com/office/drawing/2014/main" id="{201AFA35-29F1-4FAB-8906-3B58AA13D33B}"/>
                  </a:ext>
                </a:extLst>
              </p:cNvPr>
              <p:cNvSpPr>
                <a:spLocks/>
              </p:cNvSpPr>
              <p:nvPr/>
            </p:nvSpPr>
            <p:spPr bwMode="auto">
              <a:xfrm>
                <a:off x="2151" y="1167"/>
                <a:ext cx="39" cy="33"/>
              </a:xfrm>
              <a:custGeom>
                <a:avLst/>
                <a:gdLst>
                  <a:gd name="T0" fmla="*/ 39 w 39"/>
                  <a:gd name="T1" fmla="*/ 14 h 33"/>
                  <a:gd name="T2" fmla="*/ 35 w 39"/>
                  <a:gd name="T3" fmla="*/ 12 h 33"/>
                  <a:gd name="T4" fmla="*/ 10 w 39"/>
                  <a:gd name="T5" fmla="*/ 0 h 33"/>
                  <a:gd name="T6" fmla="*/ 0 w 39"/>
                  <a:gd name="T7" fmla="*/ 21 h 33"/>
                  <a:gd name="T8" fmla="*/ 24 w 39"/>
                  <a:gd name="T9" fmla="*/ 33 h 33"/>
                  <a:gd name="T10" fmla="*/ 20 w 39"/>
                  <a:gd name="T11" fmla="*/ 31 h 33"/>
                  <a:gd name="T12" fmla="*/ 39 w 39"/>
                  <a:gd name="T13" fmla="*/ 14 h 33"/>
                  <a:gd name="T14" fmla="*/ 0 60000 65536"/>
                  <a:gd name="T15" fmla="*/ 0 60000 65536"/>
                  <a:gd name="T16" fmla="*/ 0 60000 65536"/>
                  <a:gd name="T17" fmla="*/ 0 60000 65536"/>
                  <a:gd name="T18" fmla="*/ 0 60000 65536"/>
                  <a:gd name="T19" fmla="*/ 0 60000 65536"/>
                  <a:gd name="T20" fmla="*/ 0 60000 65536"/>
                  <a:gd name="T21" fmla="*/ 0 w 39"/>
                  <a:gd name="T22" fmla="*/ 0 h 33"/>
                  <a:gd name="T23" fmla="*/ 39 w 3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3">
                    <a:moveTo>
                      <a:pt x="39" y="14"/>
                    </a:moveTo>
                    <a:lnTo>
                      <a:pt x="35" y="12"/>
                    </a:lnTo>
                    <a:lnTo>
                      <a:pt x="10" y="0"/>
                    </a:lnTo>
                    <a:lnTo>
                      <a:pt x="0" y="21"/>
                    </a:lnTo>
                    <a:lnTo>
                      <a:pt x="24" y="33"/>
                    </a:lnTo>
                    <a:lnTo>
                      <a:pt x="20" y="31"/>
                    </a:lnTo>
                    <a:lnTo>
                      <a:pt x="39"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1" name="Freeform 399">
                <a:extLst>
                  <a:ext uri="{FF2B5EF4-FFF2-40B4-BE49-F238E27FC236}">
                    <a16:creationId xmlns:a16="http://schemas.microsoft.com/office/drawing/2014/main" id="{7225C32D-2DEA-4DD2-9638-5ED6D44622F8}"/>
                  </a:ext>
                </a:extLst>
              </p:cNvPr>
              <p:cNvSpPr>
                <a:spLocks/>
              </p:cNvSpPr>
              <p:nvPr/>
            </p:nvSpPr>
            <p:spPr bwMode="auto">
              <a:xfrm>
                <a:off x="2171" y="1181"/>
                <a:ext cx="43" cy="42"/>
              </a:xfrm>
              <a:custGeom>
                <a:avLst/>
                <a:gdLst>
                  <a:gd name="T0" fmla="*/ 43 w 43"/>
                  <a:gd name="T1" fmla="*/ 27 h 42"/>
                  <a:gd name="T2" fmla="*/ 43 w 43"/>
                  <a:gd name="T3" fmla="*/ 27 h 42"/>
                  <a:gd name="T4" fmla="*/ 19 w 43"/>
                  <a:gd name="T5" fmla="*/ 0 h 42"/>
                  <a:gd name="T6" fmla="*/ 0 w 43"/>
                  <a:gd name="T7" fmla="*/ 17 h 42"/>
                  <a:gd name="T8" fmla="*/ 25 w 43"/>
                  <a:gd name="T9" fmla="*/ 42 h 42"/>
                  <a:gd name="T10" fmla="*/ 23 w 43"/>
                  <a:gd name="T11" fmla="*/ 42 h 42"/>
                  <a:gd name="T12" fmla="*/ 43 w 43"/>
                  <a:gd name="T13" fmla="*/ 27 h 42"/>
                  <a:gd name="T14" fmla="*/ 0 60000 65536"/>
                  <a:gd name="T15" fmla="*/ 0 60000 65536"/>
                  <a:gd name="T16" fmla="*/ 0 60000 65536"/>
                  <a:gd name="T17" fmla="*/ 0 60000 65536"/>
                  <a:gd name="T18" fmla="*/ 0 60000 65536"/>
                  <a:gd name="T19" fmla="*/ 0 60000 65536"/>
                  <a:gd name="T20" fmla="*/ 0 60000 65536"/>
                  <a:gd name="T21" fmla="*/ 0 w 43"/>
                  <a:gd name="T22" fmla="*/ 0 h 42"/>
                  <a:gd name="T23" fmla="*/ 43 w 43"/>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2">
                    <a:moveTo>
                      <a:pt x="43" y="27"/>
                    </a:moveTo>
                    <a:lnTo>
                      <a:pt x="43" y="27"/>
                    </a:lnTo>
                    <a:lnTo>
                      <a:pt x="19" y="0"/>
                    </a:lnTo>
                    <a:lnTo>
                      <a:pt x="0" y="17"/>
                    </a:lnTo>
                    <a:lnTo>
                      <a:pt x="25" y="42"/>
                    </a:lnTo>
                    <a:lnTo>
                      <a:pt x="23" y="42"/>
                    </a:lnTo>
                    <a:lnTo>
                      <a:pt x="43"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2" name="Freeform 400">
                <a:extLst>
                  <a:ext uri="{FF2B5EF4-FFF2-40B4-BE49-F238E27FC236}">
                    <a16:creationId xmlns:a16="http://schemas.microsoft.com/office/drawing/2014/main" id="{49017211-AA9A-4E6B-86E0-FA89FADA9371}"/>
                  </a:ext>
                </a:extLst>
              </p:cNvPr>
              <p:cNvSpPr>
                <a:spLocks/>
              </p:cNvSpPr>
              <p:nvPr/>
            </p:nvSpPr>
            <p:spPr bwMode="auto">
              <a:xfrm>
                <a:off x="2194" y="1208"/>
                <a:ext cx="43" cy="44"/>
              </a:xfrm>
              <a:custGeom>
                <a:avLst/>
                <a:gdLst>
                  <a:gd name="T0" fmla="*/ 43 w 43"/>
                  <a:gd name="T1" fmla="*/ 27 h 44"/>
                  <a:gd name="T2" fmla="*/ 43 w 43"/>
                  <a:gd name="T3" fmla="*/ 27 h 44"/>
                  <a:gd name="T4" fmla="*/ 20 w 43"/>
                  <a:gd name="T5" fmla="*/ 0 h 44"/>
                  <a:gd name="T6" fmla="*/ 0 w 43"/>
                  <a:gd name="T7" fmla="*/ 15 h 44"/>
                  <a:gd name="T8" fmla="*/ 24 w 43"/>
                  <a:gd name="T9" fmla="*/ 42 h 44"/>
                  <a:gd name="T10" fmla="*/ 24 w 43"/>
                  <a:gd name="T11" fmla="*/ 44 h 44"/>
                  <a:gd name="T12" fmla="*/ 43 w 43"/>
                  <a:gd name="T13" fmla="*/ 27 h 44"/>
                  <a:gd name="T14" fmla="*/ 0 60000 65536"/>
                  <a:gd name="T15" fmla="*/ 0 60000 65536"/>
                  <a:gd name="T16" fmla="*/ 0 60000 65536"/>
                  <a:gd name="T17" fmla="*/ 0 60000 65536"/>
                  <a:gd name="T18" fmla="*/ 0 60000 65536"/>
                  <a:gd name="T19" fmla="*/ 0 60000 65536"/>
                  <a:gd name="T20" fmla="*/ 0 60000 65536"/>
                  <a:gd name="T21" fmla="*/ 0 w 43"/>
                  <a:gd name="T22" fmla="*/ 0 h 44"/>
                  <a:gd name="T23" fmla="*/ 43 w 43"/>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4">
                    <a:moveTo>
                      <a:pt x="43" y="27"/>
                    </a:moveTo>
                    <a:lnTo>
                      <a:pt x="43" y="27"/>
                    </a:lnTo>
                    <a:lnTo>
                      <a:pt x="20" y="0"/>
                    </a:lnTo>
                    <a:lnTo>
                      <a:pt x="0" y="15"/>
                    </a:lnTo>
                    <a:lnTo>
                      <a:pt x="24" y="42"/>
                    </a:lnTo>
                    <a:lnTo>
                      <a:pt x="24" y="44"/>
                    </a:lnTo>
                    <a:lnTo>
                      <a:pt x="43"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3" name="Freeform 401">
                <a:extLst>
                  <a:ext uri="{FF2B5EF4-FFF2-40B4-BE49-F238E27FC236}">
                    <a16:creationId xmlns:a16="http://schemas.microsoft.com/office/drawing/2014/main" id="{1F2310FC-1ACD-4602-9C7F-A8FB579C532E}"/>
                  </a:ext>
                </a:extLst>
              </p:cNvPr>
              <p:cNvSpPr>
                <a:spLocks/>
              </p:cNvSpPr>
              <p:nvPr/>
            </p:nvSpPr>
            <p:spPr bwMode="auto">
              <a:xfrm>
                <a:off x="2218" y="1235"/>
                <a:ext cx="43" cy="42"/>
              </a:xfrm>
              <a:custGeom>
                <a:avLst/>
                <a:gdLst>
                  <a:gd name="T0" fmla="*/ 43 w 43"/>
                  <a:gd name="T1" fmla="*/ 26 h 42"/>
                  <a:gd name="T2" fmla="*/ 43 w 43"/>
                  <a:gd name="T3" fmla="*/ 26 h 42"/>
                  <a:gd name="T4" fmla="*/ 19 w 43"/>
                  <a:gd name="T5" fmla="*/ 0 h 42"/>
                  <a:gd name="T6" fmla="*/ 0 w 43"/>
                  <a:gd name="T7" fmla="*/ 17 h 42"/>
                  <a:gd name="T8" fmla="*/ 25 w 43"/>
                  <a:gd name="T9" fmla="*/ 42 h 42"/>
                  <a:gd name="T10" fmla="*/ 23 w 43"/>
                  <a:gd name="T11" fmla="*/ 42 h 42"/>
                  <a:gd name="T12" fmla="*/ 43 w 43"/>
                  <a:gd name="T13" fmla="*/ 26 h 42"/>
                  <a:gd name="T14" fmla="*/ 0 60000 65536"/>
                  <a:gd name="T15" fmla="*/ 0 60000 65536"/>
                  <a:gd name="T16" fmla="*/ 0 60000 65536"/>
                  <a:gd name="T17" fmla="*/ 0 60000 65536"/>
                  <a:gd name="T18" fmla="*/ 0 60000 65536"/>
                  <a:gd name="T19" fmla="*/ 0 60000 65536"/>
                  <a:gd name="T20" fmla="*/ 0 60000 65536"/>
                  <a:gd name="T21" fmla="*/ 0 w 43"/>
                  <a:gd name="T22" fmla="*/ 0 h 42"/>
                  <a:gd name="T23" fmla="*/ 43 w 43"/>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2">
                    <a:moveTo>
                      <a:pt x="43" y="26"/>
                    </a:moveTo>
                    <a:lnTo>
                      <a:pt x="43" y="26"/>
                    </a:lnTo>
                    <a:lnTo>
                      <a:pt x="19" y="0"/>
                    </a:lnTo>
                    <a:lnTo>
                      <a:pt x="0" y="17"/>
                    </a:lnTo>
                    <a:lnTo>
                      <a:pt x="25" y="42"/>
                    </a:lnTo>
                    <a:lnTo>
                      <a:pt x="23" y="42"/>
                    </a:lnTo>
                    <a:lnTo>
                      <a:pt x="43"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4" name="Freeform 402">
                <a:extLst>
                  <a:ext uri="{FF2B5EF4-FFF2-40B4-BE49-F238E27FC236}">
                    <a16:creationId xmlns:a16="http://schemas.microsoft.com/office/drawing/2014/main" id="{0D16AB05-2990-4C3F-8868-0A92AE27BCA2}"/>
                  </a:ext>
                </a:extLst>
              </p:cNvPr>
              <p:cNvSpPr>
                <a:spLocks/>
              </p:cNvSpPr>
              <p:nvPr/>
            </p:nvSpPr>
            <p:spPr bwMode="auto">
              <a:xfrm>
                <a:off x="2241" y="1261"/>
                <a:ext cx="51" cy="56"/>
              </a:xfrm>
              <a:custGeom>
                <a:avLst/>
                <a:gdLst>
                  <a:gd name="T0" fmla="*/ 47 w 51"/>
                  <a:gd name="T1" fmla="*/ 37 h 56"/>
                  <a:gd name="T2" fmla="*/ 51 w 51"/>
                  <a:gd name="T3" fmla="*/ 39 h 56"/>
                  <a:gd name="T4" fmla="*/ 20 w 51"/>
                  <a:gd name="T5" fmla="*/ 0 h 56"/>
                  <a:gd name="T6" fmla="*/ 0 w 51"/>
                  <a:gd name="T7" fmla="*/ 16 h 56"/>
                  <a:gd name="T8" fmla="*/ 31 w 51"/>
                  <a:gd name="T9" fmla="*/ 54 h 56"/>
                  <a:gd name="T10" fmla="*/ 33 w 51"/>
                  <a:gd name="T11" fmla="*/ 56 h 56"/>
                  <a:gd name="T12" fmla="*/ 47 w 51"/>
                  <a:gd name="T13" fmla="*/ 37 h 56"/>
                  <a:gd name="T14" fmla="*/ 0 60000 65536"/>
                  <a:gd name="T15" fmla="*/ 0 60000 65536"/>
                  <a:gd name="T16" fmla="*/ 0 60000 65536"/>
                  <a:gd name="T17" fmla="*/ 0 60000 65536"/>
                  <a:gd name="T18" fmla="*/ 0 60000 65536"/>
                  <a:gd name="T19" fmla="*/ 0 60000 65536"/>
                  <a:gd name="T20" fmla="*/ 0 60000 65536"/>
                  <a:gd name="T21" fmla="*/ 0 w 51"/>
                  <a:gd name="T22" fmla="*/ 0 h 56"/>
                  <a:gd name="T23" fmla="*/ 51 w 51"/>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 h="56">
                    <a:moveTo>
                      <a:pt x="47" y="37"/>
                    </a:moveTo>
                    <a:lnTo>
                      <a:pt x="51" y="39"/>
                    </a:lnTo>
                    <a:lnTo>
                      <a:pt x="20" y="0"/>
                    </a:lnTo>
                    <a:lnTo>
                      <a:pt x="0" y="16"/>
                    </a:lnTo>
                    <a:lnTo>
                      <a:pt x="31" y="54"/>
                    </a:lnTo>
                    <a:lnTo>
                      <a:pt x="33" y="56"/>
                    </a:lnTo>
                    <a:lnTo>
                      <a:pt x="47"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5" name="Freeform 403">
                <a:extLst>
                  <a:ext uri="{FF2B5EF4-FFF2-40B4-BE49-F238E27FC236}">
                    <a16:creationId xmlns:a16="http://schemas.microsoft.com/office/drawing/2014/main" id="{B39CE79B-2391-442E-A00C-076B29F2DBFA}"/>
                  </a:ext>
                </a:extLst>
              </p:cNvPr>
              <p:cNvSpPr>
                <a:spLocks/>
              </p:cNvSpPr>
              <p:nvPr/>
            </p:nvSpPr>
            <p:spPr bwMode="auto">
              <a:xfrm>
                <a:off x="2274" y="1298"/>
                <a:ext cx="39" cy="33"/>
              </a:xfrm>
              <a:custGeom>
                <a:avLst/>
                <a:gdLst>
                  <a:gd name="T0" fmla="*/ 39 w 39"/>
                  <a:gd name="T1" fmla="*/ 15 h 33"/>
                  <a:gd name="T2" fmla="*/ 37 w 39"/>
                  <a:gd name="T3" fmla="*/ 13 h 33"/>
                  <a:gd name="T4" fmla="*/ 14 w 39"/>
                  <a:gd name="T5" fmla="*/ 0 h 33"/>
                  <a:gd name="T6" fmla="*/ 0 w 39"/>
                  <a:gd name="T7" fmla="*/ 19 h 33"/>
                  <a:gd name="T8" fmla="*/ 24 w 39"/>
                  <a:gd name="T9" fmla="*/ 33 h 33"/>
                  <a:gd name="T10" fmla="*/ 22 w 39"/>
                  <a:gd name="T11" fmla="*/ 31 h 33"/>
                  <a:gd name="T12" fmla="*/ 39 w 39"/>
                  <a:gd name="T13" fmla="*/ 15 h 33"/>
                  <a:gd name="T14" fmla="*/ 0 60000 65536"/>
                  <a:gd name="T15" fmla="*/ 0 60000 65536"/>
                  <a:gd name="T16" fmla="*/ 0 60000 65536"/>
                  <a:gd name="T17" fmla="*/ 0 60000 65536"/>
                  <a:gd name="T18" fmla="*/ 0 60000 65536"/>
                  <a:gd name="T19" fmla="*/ 0 60000 65536"/>
                  <a:gd name="T20" fmla="*/ 0 60000 65536"/>
                  <a:gd name="T21" fmla="*/ 0 w 39"/>
                  <a:gd name="T22" fmla="*/ 0 h 33"/>
                  <a:gd name="T23" fmla="*/ 39 w 3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3">
                    <a:moveTo>
                      <a:pt x="39" y="15"/>
                    </a:moveTo>
                    <a:lnTo>
                      <a:pt x="37" y="13"/>
                    </a:lnTo>
                    <a:lnTo>
                      <a:pt x="14" y="0"/>
                    </a:lnTo>
                    <a:lnTo>
                      <a:pt x="0" y="19"/>
                    </a:lnTo>
                    <a:lnTo>
                      <a:pt x="24" y="33"/>
                    </a:lnTo>
                    <a:lnTo>
                      <a:pt x="22" y="31"/>
                    </a:lnTo>
                    <a:lnTo>
                      <a:pt x="39"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6" name="Freeform 404">
                <a:extLst>
                  <a:ext uri="{FF2B5EF4-FFF2-40B4-BE49-F238E27FC236}">
                    <a16:creationId xmlns:a16="http://schemas.microsoft.com/office/drawing/2014/main" id="{84592053-922C-49AB-9A48-CB2E34A92871}"/>
                  </a:ext>
                </a:extLst>
              </p:cNvPr>
              <p:cNvSpPr>
                <a:spLocks/>
              </p:cNvSpPr>
              <p:nvPr/>
            </p:nvSpPr>
            <p:spPr bwMode="auto">
              <a:xfrm>
                <a:off x="2296" y="1313"/>
                <a:ext cx="43" cy="41"/>
              </a:xfrm>
              <a:custGeom>
                <a:avLst/>
                <a:gdLst>
                  <a:gd name="T0" fmla="*/ 43 w 43"/>
                  <a:gd name="T1" fmla="*/ 23 h 41"/>
                  <a:gd name="T2" fmla="*/ 41 w 43"/>
                  <a:gd name="T3" fmla="*/ 23 h 41"/>
                  <a:gd name="T4" fmla="*/ 17 w 43"/>
                  <a:gd name="T5" fmla="*/ 0 h 41"/>
                  <a:gd name="T6" fmla="*/ 0 w 43"/>
                  <a:gd name="T7" fmla="*/ 16 h 41"/>
                  <a:gd name="T8" fmla="*/ 25 w 43"/>
                  <a:gd name="T9" fmla="*/ 41 h 41"/>
                  <a:gd name="T10" fmla="*/ 23 w 43"/>
                  <a:gd name="T11" fmla="*/ 41 h 41"/>
                  <a:gd name="T12" fmla="*/ 43 w 43"/>
                  <a:gd name="T13" fmla="*/ 23 h 41"/>
                  <a:gd name="T14" fmla="*/ 0 60000 65536"/>
                  <a:gd name="T15" fmla="*/ 0 60000 65536"/>
                  <a:gd name="T16" fmla="*/ 0 60000 65536"/>
                  <a:gd name="T17" fmla="*/ 0 60000 65536"/>
                  <a:gd name="T18" fmla="*/ 0 60000 65536"/>
                  <a:gd name="T19" fmla="*/ 0 60000 65536"/>
                  <a:gd name="T20" fmla="*/ 0 60000 65536"/>
                  <a:gd name="T21" fmla="*/ 0 w 43"/>
                  <a:gd name="T22" fmla="*/ 0 h 41"/>
                  <a:gd name="T23" fmla="*/ 43 w 43"/>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1">
                    <a:moveTo>
                      <a:pt x="43" y="23"/>
                    </a:moveTo>
                    <a:lnTo>
                      <a:pt x="41" y="23"/>
                    </a:lnTo>
                    <a:lnTo>
                      <a:pt x="17" y="0"/>
                    </a:lnTo>
                    <a:lnTo>
                      <a:pt x="0" y="16"/>
                    </a:lnTo>
                    <a:lnTo>
                      <a:pt x="25" y="41"/>
                    </a:lnTo>
                    <a:lnTo>
                      <a:pt x="23" y="41"/>
                    </a:lnTo>
                    <a:lnTo>
                      <a:pt x="43"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7" name="Freeform 405">
                <a:extLst>
                  <a:ext uri="{FF2B5EF4-FFF2-40B4-BE49-F238E27FC236}">
                    <a16:creationId xmlns:a16="http://schemas.microsoft.com/office/drawing/2014/main" id="{C2E111AF-5E24-48C1-A09F-94B9217F0EAA}"/>
                  </a:ext>
                </a:extLst>
              </p:cNvPr>
              <p:cNvSpPr>
                <a:spLocks/>
              </p:cNvSpPr>
              <p:nvPr/>
            </p:nvSpPr>
            <p:spPr bwMode="auto">
              <a:xfrm>
                <a:off x="2319" y="1336"/>
                <a:ext cx="43" cy="41"/>
              </a:xfrm>
              <a:custGeom>
                <a:avLst/>
                <a:gdLst>
                  <a:gd name="T0" fmla="*/ 43 w 43"/>
                  <a:gd name="T1" fmla="*/ 25 h 41"/>
                  <a:gd name="T2" fmla="*/ 41 w 43"/>
                  <a:gd name="T3" fmla="*/ 25 h 41"/>
                  <a:gd name="T4" fmla="*/ 20 w 43"/>
                  <a:gd name="T5" fmla="*/ 0 h 41"/>
                  <a:gd name="T6" fmla="*/ 0 w 43"/>
                  <a:gd name="T7" fmla="*/ 18 h 41"/>
                  <a:gd name="T8" fmla="*/ 24 w 43"/>
                  <a:gd name="T9" fmla="*/ 41 h 41"/>
                  <a:gd name="T10" fmla="*/ 24 w 43"/>
                  <a:gd name="T11" fmla="*/ 41 h 41"/>
                  <a:gd name="T12" fmla="*/ 43 w 43"/>
                  <a:gd name="T13" fmla="*/ 25 h 41"/>
                  <a:gd name="T14" fmla="*/ 0 60000 65536"/>
                  <a:gd name="T15" fmla="*/ 0 60000 65536"/>
                  <a:gd name="T16" fmla="*/ 0 60000 65536"/>
                  <a:gd name="T17" fmla="*/ 0 60000 65536"/>
                  <a:gd name="T18" fmla="*/ 0 60000 65536"/>
                  <a:gd name="T19" fmla="*/ 0 60000 65536"/>
                  <a:gd name="T20" fmla="*/ 0 60000 65536"/>
                  <a:gd name="T21" fmla="*/ 0 w 43"/>
                  <a:gd name="T22" fmla="*/ 0 h 41"/>
                  <a:gd name="T23" fmla="*/ 43 w 43"/>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1">
                    <a:moveTo>
                      <a:pt x="43" y="25"/>
                    </a:moveTo>
                    <a:lnTo>
                      <a:pt x="41" y="25"/>
                    </a:lnTo>
                    <a:lnTo>
                      <a:pt x="20" y="0"/>
                    </a:lnTo>
                    <a:lnTo>
                      <a:pt x="0" y="18"/>
                    </a:lnTo>
                    <a:lnTo>
                      <a:pt x="24" y="41"/>
                    </a:lnTo>
                    <a:lnTo>
                      <a:pt x="43"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8" name="Freeform 406">
                <a:extLst>
                  <a:ext uri="{FF2B5EF4-FFF2-40B4-BE49-F238E27FC236}">
                    <a16:creationId xmlns:a16="http://schemas.microsoft.com/office/drawing/2014/main" id="{CE461A9D-D566-4EA2-AD35-40A0DC950777}"/>
                  </a:ext>
                </a:extLst>
              </p:cNvPr>
              <p:cNvSpPr>
                <a:spLocks/>
              </p:cNvSpPr>
              <p:nvPr/>
            </p:nvSpPr>
            <p:spPr bwMode="auto">
              <a:xfrm>
                <a:off x="2343" y="1361"/>
                <a:ext cx="43" cy="43"/>
              </a:xfrm>
              <a:custGeom>
                <a:avLst/>
                <a:gdLst>
                  <a:gd name="T0" fmla="*/ 43 w 43"/>
                  <a:gd name="T1" fmla="*/ 31 h 43"/>
                  <a:gd name="T2" fmla="*/ 41 w 43"/>
                  <a:gd name="T3" fmla="*/ 27 h 43"/>
                  <a:gd name="T4" fmla="*/ 19 w 43"/>
                  <a:gd name="T5" fmla="*/ 0 h 43"/>
                  <a:gd name="T6" fmla="*/ 0 w 43"/>
                  <a:gd name="T7" fmla="*/ 16 h 43"/>
                  <a:gd name="T8" fmla="*/ 23 w 43"/>
                  <a:gd name="T9" fmla="*/ 43 h 43"/>
                  <a:gd name="T10" fmla="*/ 21 w 43"/>
                  <a:gd name="T11" fmla="*/ 39 h 43"/>
                  <a:gd name="T12" fmla="*/ 43 w 43"/>
                  <a:gd name="T13" fmla="*/ 31 h 43"/>
                  <a:gd name="T14" fmla="*/ 0 60000 65536"/>
                  <a:gd name="T15" fmla="*/ 0 60000 65536"/>
                  <a:gd name="T16" fmla="*/ 0 60000 65536"/>
                  <a:gd name="T17" fmla="*/ 0 60000 65536"/>
                  <a:gd name="T18" fmla="*/ 0 60000 65536"/>
                  <a:gd name="T19" fmla="*/ 0 60000 65536"/>
                  <a:gd name="T20" fmla="*/ 0 60000 65536"/>
                  <a:gd name="T21" fmla="*/ 0 w 43"/>
                  <a:gd name="T22" fmla="*/ 0 h 43"/>
                  <a:gd name="T23" fmla="*/ 43 w 43"/>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3">
                    <a:moveTo>
                      <a:pt x="43" y="31"/>
                    </a:moveTo>
                    <a:lnTo>
                      <a:pt x="41" y="27"/>
                    </a:lnTo>
                    <a:lnTo>
                      <a:pt x="19" y="0"/>
                    </a:lnTo>
                    <a:lnTo>
                      <a:pt x="0" y="16"/>
                    </a:lnTo>
                    <a:lnTo>
                      <a:pt x="23" y="43"/>
                    </a:lnTo>
                    <a:lnTo>
                      <a:pt x="21" y="39"/>
                    </a:lnTo>
                    <a:lnTo>
                      <a:pt x="43"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19" name="Freeform 407">
                <a:extLst>
                  <a:ext uri="{FF2B5EF4-FFF2-40B4-BE49-F238E27FC236}">
                    <a16:creationId xmlns:a16="http://schemas.microsoft.com/office/drawing/2014/main" id="{089C2BC3-D74C-450F-A531-4EC9F51BFCE8}"/>
                  </a:ext>
                </a:extLst>
              </p:cNvPr>
              <p:cNvSpPr>
                <a:spLocks/>
              </p:cNvSpPr>
              <p:nvPr/>
            </p:nvSpPr>
            <p:spPr bwMode="auto">
              <a:xfrm>
                <a:off x="2364" y="1392"/>
                <a:ext cx="47" cy="75"/>
              </a:xfrm>
              <a:custGeom>
                <a:avLst/>
                <a:gdLst>
                  <a:gd name="T0" fmla="*/ 41 w 47"/>
                  <a:gd name="T1" fmla="*/ 54 h 75"/>
                  <a:gd name="T2" fmla="*/ 47 w 47"/>
                  <a:gd name="T3" fmla="*/ 60 h 75"/>
                  <a:gd name="T4" fmla="*/ 22 w 47"/>
                  <a:gd name="T5" fmla="*/ 0 h 75"/>
                  <a:gd name="T6" fmla="*/ 0 w 47"/>
                  <a:gd name="T7" fmla="*/ 8 h 75"/>
                  <a:gd name="T8" fmla="*/ 24 w 47"/>
                  <a:gd name="T9" fmla="*/ 67 h 75"/>
                  <a:gd name="T10" fmla="*/ 30 w 47"/>
                  <a:gd name="T11" fmla="*/ 75 h 75"/>
                  <a:gd name="T12" fmla="*/ 41 w 47"/>
                  <a:gd name="T13" fmla="*/ 54 h 75"/>
                  <a:gd name="T14" fmla="*/ 0 60000 65536"/>
                  <a:gd name="T15" fmla="*/ 0 60000 65536"/>
                  <a:gd name="T16" fmla="*/ 0 60000 65536"/>
                  <a:gd name="T17" fmla="*/ 0 60000 65536"/>
                  <a:gd name="T18" fmla="*/ 0 60000 65536"/>
                  <a:gd name="T19" fmla="*/ 0 60000 65536"/>
                  <a:gd name="T20" fmla="*/ 0 60000 65536"/>
                  <a:gd name="T21" fmla="*/ 0 w 47"/>
                  <a:gd name="T22" fmla="*/ 0 h 75"/>
                  <a:gd name="T23" fmla="*/ 47 w 47"/>
                  <a:gd name="T24" fmla="*/ 75 h 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75">
                    <a:moveTo>
                      <a:pt x="41" y="54"/>
                    </a:moveTo>
                    <a:lnTo>
                      <a:pt x="47" y="60"/>
                    </a:lnTo>
                    <a:lnTo>
                      <a:pt x="22" y="0"/>
                    </a:lnTo>
                    <a:lnTo>
                      <a:pt x="0" y="8"/>
                    </a:lnTo>
                    <a:lnTo>
                      <a:pt x="24" y="67"/>
                    </a:lnTo>
                    <a:lnTo>
                      <a:pt x="30" y="75"/>
                    </a:lnTo>
                    <a:lnTo>
                      <a:pt x="41" y="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0" name="Freeform 408">
                <a:extLst>
                  <a:ext uri="{FF2B5EF4-FFF2-40B4-BE49-F238E27FC236}">
                    <a16:creationId xmlns:a16="http://schemas.microsoft.com/office/drawing/2014/main" id="{6CB2BBFF-8990-43F5-8E46-D792BF3B03D9}"/>
                  </a:ext>
                </a:extLst>
              </p:cNvPr>
              <p:cNvSpPr>
                <a:spLocks/>
              </p:cNvSpPr>
              <p:nvPr/>
            </p:nvSpPr>
            <p:spPr bwMode="auto">
              <a:xfrm>
                <a:off x="2394" y="1446"/>
                <a:ext cx="45" cy="34"/>
              </a:xfrm>
              <a:custGeom>
                <a:avLst/>
                <a:gdLst>
                  <a:gd name="T0" fmla="*/ 45 w 45"/>
                  <a:gd name="T1" fmla="*/ 17 h 34"/>
                  <a:gd name="T2" fmla="*/ 41 w 45"/>
                  <a:gd name="T3" fmla="*/ 13 h 34"/>
                  <a:gd name="T4" fmla="*/ 11 w 45"/>
                  <a:gd name="T5" fmla="*/ 0 h 34"/>
                  <a:gd name="T6" fmla="*/ 0 w 45"/>
                  <a:gd name="T7" fmla="*/ 21 h 34"/>
                  <a:gd name="T8" fmla="*/ 29 w 45"/>
                  <a:gd name="T9" fmla="*/ 34 h 34"/>
                  <a:gd name="T10" fmla="*/ 25 w 45"/>
                  <a:gd name="T11" fmla="*/ 32 h 34"/>
                  <a:gd name="T12" fmla="*/ 45 w 45"/>
                  <a:gd name="T13" fmla="*/ 17 h 34"/>
                  <a:gd name="T14" fmla="*/ 0 60000 65536"/>
                  <a:gd name="T15" fmla="*/ 0 60000 65536"/>
                  <a:gd name="T16" fmla="*/ 0 60000 65536"/>
                  <a:gd name="T17" fmla="*/ 0 60000 65536"/>
                  <a:gd name="T18" fmla="*/ 0 60000 65536"/>
                  <a:gd name="T19" fmla="*/ 0 60000 65536"/>
                  <a:gd name="T20" fmla="*/ 0 60000 65536"/>
                  <a:gd name="T21" fmla="*/ 0 w 45"/>
                  <a:gd name="T22" fmla="*/ 0 h 34"/>
                  <a:gd name="T23" fmla="*/ 45 w 45"/>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34">
                    <a:moveTo>
                      <a:pt x="45" y="17"/>
                    </a:moveTo>
                    <a:lnTo>
                      <a:pt x="41" y="13"/>
                    </a:lnTo>
                    <a:lnTo>
                      <a:pt x="11" y="0"/>
                    </a:lnTo>
                    <a:lnTo>
                      <a:pt x="0" y="21"/>
                    </a:lnTo>
                    <a:lnTo>
                      <a:pt x="29" y="34"/>
                    </a:lnTo>
                    <a:lnTo>
                      <a:pt x="25" y="32"/>
                    </a:lnTo>
                    <a:lnTo>
                      <a:pt x="45"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1" name="Freeform 409">
                <a:extLst>
                  <a:ext uri="{FF2B5EF4-FFF2-40B4-BE49-F238E27FC236}">
                    <a16:creationId xmlns:a16="http://schemas.microsoft.com/office/drawing/2014/main" id="{C93AC14F-8A68-480A-8A8E-D4C76CB8D061}"/>
                  </a:ext>
                </a:extLst>
              </p:cNvPr>
              <p:cNvSpPr>
                <a:spLocks/>
              </p:cNvSpPr>
              <p:nvPr/>
            </p:nvSpPr>
            <p:spPr bwMode="auto">
              <a:xfrm>
                <a:off x="2419" y="1463"/>
                <a:ext cx="43" cy="44"/>
              </a:xfrm>
              <a:custGeom>
                <a:avLst/>
                <a:gdLst>
                  <a:gd name="T0" fmla="*/ 43 w 43"/>
                  <a:gd name="T1" fmla="*/ 29 h 44"/>
                  <a:gd name="T2" fmla="*/ 43 w 43"/>
                  <a:gd name="T3" fmla="*/ 29 h 44"/>
                  <a:gd name="T4" fmla="*/ 20 w 43"/>
                  <a:gd name="T5" fmla="*/ 0 h 44"/>
                  <a:gd name="T6" fmla="*/ 0 w 43"/>
                  <a:gd name="T7" fmla="*/ 15 h 44"/>
                  <a:gd name="T8" fmla="*/ 23 w 43"/>
                  <a:gd name="T9" fmla="*/ 44 h 44"/>
                  <a:gd name="T10" fmla="*/ 23 w 43"/>
                  <a:gd name="T11" fmla="*/ 44 h 44"/>
                  <a:gd name="T12" fmla="*/ 43 w 43"/>
                  <a:gd name="T13" fmla="*/ 29 h 44"/>
                  <a:gd name="T14" fmla="*/ 0 60000 65536"/>
                  <a:gd name="T15" fmla="*/ 0 60000 65536"/>
                  <a:gd name="T16" fmla="*/ 0 60000 65536"/>
                  <a:gd name="T17" fmla="*/ 0 60000 65536"/>
                  <a:gd name="T18" fmla="*/ 0 60000 65536"/>
                  <a:gd name="T19" fmla="*/ 0 60000 65536"/>
                  <a:gd name="T20" fmla="*/ 0 60000 65536"/>
                  <a:gd name="T21" fmla="*/ 0 w 43"/>
                  <a:gd name="T22" fmla="*/ 0 h 44"/>
                  <a:gd name="T23" fmla="*/ 43 w 43"/>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4">
                    <a:moveTo>
                      <a:pt x="43" y="29"/>
                    </a:moveTo>
                    <a:lnTo>
                      <a:pt x="43" y="29"/>
                    </a:lnTo>
                    <a:lnTo>
                      <a:pt x="20" y="0"/>
                    </a:lnTo>
                    <a:lnTo>
                      <a:pt x="0" y="15"/>
                    </a:lnTo>
                    <a:lnTo>
                      <a:pt x="23" y="44"/>
                    </a:lnTo>
                    <a:lnTo>
                      <a:pt x="43"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2" name="Freeform 410">
                <a:extLst>
                  <a:ext uri="{FF2B5EF4-FFF2-40B4-BE49-F238E27FC236}">
                    <a16:creationId xmlns:a16="http://schemas.microsoft.com/office/drawing/2014/main" id="{5CF7BBEA-AA84-4D91-8FBB-9867CB1D21EC}"/>
                  </a:ext>
                </a:extLst>
              </p:cNvPr>
              <p:cNvSpPr>
                <a:spLocks/>
              </p:cNvSpPr>
              <p:nvPr/>
            </p:nvSpPr>
            <p:spPr bwMode="auto">
              <a:xfrm>
                <a:off x="2442" y="1492"/>
                <a:ext cx="43" cy="48"/>
              </a:xfrm>
              <a:custGeom>
                <a:avLst/>
                <a:gdLst>
                  <a:gd name="T0" fmla="*/ 36 w 43"/>
                  <a:gd name="T1" fmla="*/ 23 h 48"/>
                  <a:gd name="T2" fmla="*/ 43 w 43"/>
                  <a:gd name="T3" fmla="*/ 27 h 48"/>
                  <a:gd name="T4" fmla="*/ 20 w 43"/>
                  <a:gd name="T5" fmla="*/ 0 h 48"/>
                  <a:gd name="T6" fmla="*/ 0 w 43"/>
                  <a:gd name="T7" fmla="*/ 15 h 48"/>
                  <a:gd name="T8" fmla="*/ 26 w 43"/>
                  <a:gd name="T9" fmla="*/ 44 h 48"/>
                  <a:gd name="T10" fmla="*/ 34 w 43"/>
                  <a:gd name="T11" fmla="*/ 48 h 48"/>
                  <a:gd name="T12" fmla="*/ 26 w 43"/>
                  <a:gd name="T13" fmla="*/ 44 h 48"/>
                  <a:gd name="T14" fmla="*/ 30 w 43"/>
                  <a:gd name="T15" fmla="*/ 48 h 48"/>
                  <a:gd name="T16" fmla="*/ 34 w 43"/>
                  <a:gd name="T17" fmla="*/ 48 h 48"/>
                  <a:gd name="T18" fmla="*/ 36 w 43"/>
                  <a:gd name="T19" fmla="*/ 23 h 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48"/>
                  <a:gd name="T32" fmla="*/ 43 w 43"/>
                  <a:gd name="T33" fmla="*/ 48 h 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48">
                    <a:moveTo>
                      <a:pt x="36" y="23"/>
                    </a:moveTo>
                    <a:lnTo>
                      <a:pt x="43" y="27"/>
                    </a:lnTo>
                    <a:lnTo>
                      <a:pt x="20" y="0"/>
                    </a:lnTo>
                    <a:lnTo>
                      <a:pt x="0" y="15"/>
                    </a:lnTo>
                    <a:lnTo>
                      <a:pt x="26" y="44"/>
                    </a:lnTo>
                    <a:lnTo>
                      <a:pt x="34" y="48"/>
                    </a:lnTo>
                    <a:lnTo>
                      <a:pt x="26" y="44"/>
                    </a:lnTo>
                    <a:lnTo>
                      <a:pt x="30" y="48"/>
                    </a:lnTo>
                    <a:lnTo>
                      <a:pt x="34" y="48"/>
                    </a:lnTo>
                    <a:lnTo>
                      <a:pt x="36"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3" name="Freeform 411">
                <a:extLst>
                  <a:ext uri="{FF2B5EF4-FFF2-40B4-BE49-F238E27FC236}">
                    <a16:creationId xmlns:a16="http://schemas.microsoft.com/office/drawing/2014/main" id="{F4B185DE-10D2-42D0-A329-CF6C26DFB4D5}"/>
                  </a:ext>
                </a:extLst>
              </p:cNvPr>
              <p:cNvSpPr>
                <a:spLocks/>
              </p:cNvSpPr>
              <p:nvPr/>
            </p:nvSpPr>
            <p:spPr bwMode="auto">
              <a:xfrm>
                <a:off x="2476" y="1515"/>
                <a:ext cx="29" cy="25"/>
              </a:xfrm>
              <a:custGeom>
                <a:avLst/>
                <a:gdLst>
                  <a:gd name="T0" fmla="*/ 29 w 29"/>
                  <a:gd name="T1" fmla="*/ 4 h 25"/>
                  <a:gd name="T2" fmla="*/ 25 w 29"/>
                  <a:gd name="T3" fmla="*/ 2 h 25"/>
                  <a:gd name="T4" fmla="*/ 2 w 29"/>
                  <a:gd name="T5" fmla="*/ 0 h 25"/>
                  <a:gd name="T6" fmla="*/ 0 w 29"/>
                  <a:gd name="T7" fmla="*/ 25 h 25"/>
                  <a:gd name="T8" fmla="*/ 23 w 29"/>
                  <a:gd name="T9" fmla="*/ 25 h 25"/>
                  <a:gd name="T10" fmla="*/ 19 w 29"/>
                  <a:gd name="T11" fmla="*/ 25 h 25"/>
                  <a:gd name="T12" fmla="*/ 29 w 29"/>
                  <a:gd name="T13" fmla="*/ 4 h 25"/>
                  <a:gd name="T14" fmla="*/ 0 60000 65536"/>
                  <a:gd name="T15" fmla="*/ 0 60000 65536"/>
                  <a:gd name="T16" fmla="*/ 0 60000 65536"/>
                  <a:gd name="T17" fmla="*/ 0 60000 65536"/>
                  <a:gd name="T18" fmla="*/ 0 60000 65536"/>
                  <a:gd name="T19" fmla="*/ 0 60000 65536"/>
                  <a:gd name="T20" fmla="*/ 0 60000 65536"/>
                  <a:gd name="T21" fmla="*/ 0 w 29"/>
                  <a:gd name="T22" fmla="*/ 0 h 25"/>
                  <a:gd name="T23" fmla="*/ 29 w 29"/>
                  <a:gd name="T24" fmla="*/ 25 h 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 h="25">
                    <a:moveTo>
                      <a:pt x="29" y="4"/>
                    </a:moveTo>
                    <a:lnTo>
                      <a:pt x="25" y="2"/>
                    </a:lnTo>
                    <a:lnTo>
                      <a:pt x="2" y="0"/>
                    </a:lnTo>
                    <a:lnTo>
                      <a:pt x="0" y="25"/>
                    </a:lnTo>
                    <a:lnTo>
                      <a:pt x="23" y="25"/>
                    </a:lnTo>
                    <a:lnTo>
                      <a:pt x="19" y="25"/>
                    </a:lnTo>
                    <a:lnTo>
                      <a:pt x="29"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4" name="Freeform 412">
                <a:extLst>
                  <a:ext uri="{FF2B5EF4-FFF2-40B4-BE49-F238E27FC236}">
                    <a16:creationId xmlns:a16="http://schemas.microsoft.com/office/drawing/2014/main" id="{8267648A-9635-48F6-A222-B7FC02D27CE7}"/>
                  </a:ext>
                </a:extLst>
              </p:cNvPr>
              <p:cNvSpPr>
                <a:spLocks/>
              </p:cNvSpPr>
              <p:nvPr/>
            </p:nvSpPr>
            <p:spPr bwMode="auto">
              <a:xfrm>
                <a:off x="2495" y="1519"/>
                <a:ext cx="39" cy="32"/>
              </a:xfrm>
              <a:custGeom>
                <a:avLst/>
                <a:gdLst>
                  <a:gd name="T0" fmla="*/ 39 w 39"/>
                  <a:gd name="T1" fmla="*/ 15 h 32"/>
                  <a:gd name="T2" fmla="*/ 33 w 39"/>
                  <a:gd name="T3" fmla="*/ 11 h 32"/>
                  <a:gd name="T4" fmla="*/ 10 w 39"/>
                  <a:gd name="T5" fmla="*/ 0 h 32"/>
                  <a:gd name="T6" fmla="*/ 0 w 39"/>
                  <a:gd name="T7" fmla="*/ 21 h 32"/>
                  <a:gd name="T8" fmla="*/ 24 w 39"/>
                  <a:gd name="T9" fmla="*/ 32 h 32"/>
                  <a:gd name="T10" fmla="*/ 18 w 39"/>
                  <a:gd name="T11" fmla="*/ 27 h 32"/>
                  <a:gd name="T12" fmla="*/ 39 w 39"/>
                  <a:gd name="T13" fmla="*/ 15 h 32"/>
                  <a:gd name="T14" fmla="*/ 0 60000 65536"/>
                  <a:gd name="T15" fmla="*/ 0 60000 65536"/>
                  <a:gd name="T16" fmla="*/ 0 60000 65536"/>
                  <a:gd name="T17" fmla="*/ 0 60000 65536"/>
                  <a:gd name="T18" fmla="*/ 0 60000 65536"/>
                  <a:gd name="T19" fmla="*/ 0 60000 65536"/>
                  <a:gd name="T20" fmla="*/ 0 60000 65536"/>
                  <a:gd name="T21" fmla="*/ 0 w 39"/>
                  <a:gd name="T22" fmla="*/ 0 h 32"/>
                  <a:gd name="T23" fmla="*/ 39 w 39"/>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2">
                    <a:moveTo>
                      <a:pt x="39" y="15"/>
                    </a:moveTo>
                    <a:lnTo>
                      <a:pt x="33" y="11"/>
                    </a:lnTo>
                    <a:lnTo>
                      <a:pt x="10" y="0"/>
                    </a:lnTo>
                    <a:lnTo>
                      <a:pt x="0" y="21"/>
                    </a:lnTo>
                    <a:lnTo>
                      <a:pt x="24" y="32"/>
                    </a:lnTo>
                    <a:lnTo>
                      <a:pt x="18" y="27"/>
                    </a:lnTo>
                    <a:lnTo>
                      <a:pt x="39"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5" name="Freeform 413">
                <a:extLst>
                  <a:ext uri="{FF2B5EF4-FFF2-40B4-BE49-F238E27FC236}">
                    <a16:creationId xmlns:a16="http://schemas.microsoft.com/office/drawing/2014/main" id="{1A23F029-445E-44C3-9B1C-5ED910EBE7BD}"/>
                  </a:ext>
                </a:extLst>
              </p:cNvPr>
              <p:cNvSpPr>
                <a:spLocks/>
              </p:cNvSpPr>
              <p:nvPr/>
            </p:nvSpPr>
            <p:spPr bwMode="auto">
              <a:xfrm>
                <a:off x="2513" y="1534"/>
                <a:ext cx="45" cy="56"/>
              </a:xfrm>
              <a:custGeom>
                <a:avLst/>
                <a:gdLst>
                  <a:gd name="T0" fmla="*/ 43 w 45"/>
                  <a:gd name="T1" fmla="*/ 37 h 56"/>
                  <a:gd name="T2" fmla="*/ 45 w 45"/>
                  <a:gd name="T3" fmla="*/ 38 h 56"/>
                  <a:gd name="T4" fmla="*/ 21 w 45"/>
                  <a:gd name="T5" fmla="*/ 0 h 56"/>
                  <a:gd name="T6" fmla="*/ 0 w 45"/>
                  <a:gd name="T7" fmla="*/ 12 h 56"/>
                  <a:gd name="T8" fmla="*/ 25 w 45"/>
                  <a:gd name="T9" fmla="*/ 52 h 56"/>
                  <a:gd name="T10" fmla="*/ 27 w 45"/>
                  <a:gd name="T11" fmla="*/ 56 h 56"/>
                  <a:gd name="T12" fmla="*/ 43 w 45"/>
                  <a:gd name="T13" fmla="*/ 37 h 56"/>
                  <a:gd name="T14" fmla="*/ 0 60000 65536"/>
                  <a:gd name="T15" fmla="*/ 0 60000 65536"/>
                  <a:gd name="T16" fmla="*/ 0 60000 65536"/>
                  <a:gd name="T17" fmla="*/ 0 60000 65536"/>
                  <a:gd name="T18" fmla="*/ 0 60000 65536"/>
                  <a:gd name="T19" fmla="*/ 0 60000 65536"/>
                  <a:gd name="T20" fmla="*/ 0 60000 65536"/>
                  <a:gd name="T21" fmla="*/ 0 w 45"/>
                  <a:gd name="T22" fmla="*/ 0 h 56"/>
                  <a:gd name="T23" fmla="*/ 45 w 45"/>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56">
                    <a:moveTo>
                      <a:pt x="43" y="37"/>
                    </a:moveTo>
                    <a:lnTo>
                      <a:pt x="45" y="38"/>
                    </a:lnTo>
                    <a:lnTo>
                      <a:pt x="21" y="0"/>
                    </a:lnTo>
                    <a:lnTo>
                      <a:pt x="0" y="12"/>
                    </a:lnTo>
                    <a:lnTo>
                      <a:pt x="25" y="52"/>
                    </a:lnTo>
                    <a:lnTo>
                      <a:pt x="27" y="56"/>
                    </a:lnTo>
                    <a:lnTo>
                      <a:pt x="43"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6" name="Freeform 414">
                <a:extLst>
                  <a:ext uri="{FF2B5EF4-FFF2-40B4-BE49-F238E27FC236}">
                    <a16:creationId xmlns:a16="http://schemas.microsoft.com/office/drawing/2014/main" id="{E5BB15BD-0DB9-4922-9FCA-E5EECF0931CF}"/>
                  </a:ext>
                </a:extLst>
              </p:cNvPr>
              <p:cNvSpPr>
                <a:spLocks/>
              </p:cNvSpPr>
              <p:nvPr/>
            </p:nvSpPr>
            <p:spPr bwMode="auto">
              <a:xfrm>
                <a:off x="2540" y="1571"/>
                <a:ext cx="45" cy="42"/>
              </a:xfrm>
              <a:custGeom>
                <a:avLst/>
                <a:gdLst>
                  <a:gd name="T0" fmla="*/ 41 w 45"/>
                  <a:gd name="T1" fmla="*/ 19 h 42"/>
                  <a:gd name="T2" fmla="*/ 45 w 45"/>
                  <a:gd name="T3" fmla="*/ 23 h 42"/>
                  <a:gd name="T4" fmla="*/ 16 w 45"/>
                  <a:gd name="T5" fmla="*/ 0 h 42"/>
                  <a:gd name="T6" fmla="*/ 0 w 45"/>
                  <a:gd name="T7" fmla="*/ 19 h 42"/>
                  <a:gd name="T8" fmla="*/ 29 w 45"/>
                  <a:gd name="T9" fmla="*/ 40 h 42"/>
                  <a:gd name="T10" fmla="*/ 35 w 45"/>
                  <a:gd name="T11" fmla="*/ 42 h 42"/>
                  <a:gd name="T12" fmla="*/ 41 w 45"/>
                  <a:gd name="T13" fmla="*/ 19 h 42"/>
                  <a:gd name="T14" fmla="*/ 0 60000 65536"/>
                  <a:gd name="T15" fmla="*/ 0 60000 65536"/>
                  <a:gd name="T16" fmla="*/ 0 60000 65536"/>
                  <a:gd name="T17" fmla="*/ 0 60000 65536"/>
                  <a:gd name="T18" fmla="*/ 0 60000 65536"/>
                  <a:gd name="T19" fmla="*/ 0 60000 65536"/>
                  <a:gd name="T20" fmla="*/ 0 60000 65536"/>
                  <a:gd name="T21" fmla="*/ 0 w 45"/>
                  <a:gd name="T22" fmla="*/ 0 h 42"/>
                  <a:gd name="T23" fmla="*/ 45 w 45"/>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2">
                    <a:moveTo>
                      <a:pt x="41" y="19"/>
                    </a:moveTo>
                    <a:lnTo>
                      <a:pt x="45" y="23"/>
                    </a:lnTo>
                    <a:lnTo>
                      <a:pt x="16" y="0"/>
                    </a:lnTo>
                    <a:lnTo>
                      <a:pt x="0" y="19"/>
                    </a:lnTo>
                    <a:lnTo>
                      <a:pt x="29" y="40"/>
                    </a:lnTo>
                    <a:lnTo>
                      <a:pt x="35" y="42"/>
                    </a:lnTo>
                    <a:lnTo>
                      <a:pt x="41"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7" name="Freeform 415">
                <a:extLst>
                  <a:ext uri="{FF2B5EF4-FFF2-40B4-BE49-F238E27FC236}">
                    <a16:creationId xmlns:a16="http://schemas.microsoft.com/office/drawing/2014/main" id="{081A6FED-E16E-4D40-8182-F9773B9C40AA}"/>
                  </a:ext>
                </a:extLst>
              </p:cNvPr>
              <p:cNvSpPr>
                <a:spLocks/>
              </p:cNvSpPr>
              <p:nvPr/>
            </p:nvSpPr>
            <p:spPr bwMode="auto">
              <a:xfrm>
                <a:off x="2575" y="1590"/>
                <a:ext cx="32" cy="30"/>
              </a:xfrm>
              <a:custGeom>
                <a:avLst/>
                <a:gdLst>
                  <a:gd name="T0" fmla="*/ 32 w 32"/>
                  <a:gd name="T1" fmla="*/ 7 h 30"/>
                  <a:gd name="T2" fmla="*/ 30 w 32"/>
                  <a:gd name="T3" fmla="*/ 7 h 30"/>
                  <a:gd name="T4" fmla="*/ 6 w 32"/>
                  <a:gd name="T5" fmla="*/ 0 h 30"/>
                  <a:gd name="T6" fmla="*/ 0 w 32"/>
                  <a:gd name="T7" fmla="*/ 23 h 30"/>
                  <a:gd name="T8" fmla="*/ 24 w 32"/>
                  <a:gd name="T9" fmla="*/ 30 h 30"/>
                  <a:gd name="T10" fmla="*/ 20 w 32"/>
                  <a:gd name="T11" fmla="*/ 29 h 30"/>
                  <a:gd name="T12" fmla="*/ 32 w 32"/>
                  <a:gd name="T13" fmla="*/ 7 h 30"/>
                  <a:gd name="T14" fmla="*/ 0 60000 65536"/>
                  <a:gd name="T15" fmla="*/ 0 60000 65536"/>
                  <a:gd name="T16" fmla="*/ 0 60000 65536"/>
                  <a:gd name="T17" fmla="*/ 0 60000 65536"/>
                  <a:gd name="T18" fmla="*/ 0 60000 65536"/>
                  <a:gd name="T19" fmla="*/ 0 60000 65536"/>
                  <a:gd name="T20" fmla="*/ 0 60000 65536"/>
                  <a:gd name="T21" fmla="*/ 0 w 32"/>
                  <a:gd name="T22" fmla="*/ 0 h 30"/>
                  <a:gd name="T23" fmla="*/ 32 w 32"/>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 h="30">
                    <a:moveTo>
                      <a:pt x="32" y="7"/>
                    </a:moveTo>
                    <a:lnTo>
                      <a:pt x="30" y="7"/>
                    </a:lnTo>
                    <a:lnTo>
                      <a:pt x="6" y="0"/>
                    </a:lnTo>
                    <a:lnTo>
                      <a:pt x="0" y="23"/>
                    </a:lnTo>
                    <a:lnTo>
                      <a:pt x="24" y="30"/>
                    </a:lnTo>
                    <a:lnTo>
                      <a:pt x="20" y="29"/>
                    </a:lnTo>
                    <a:lnTo>
                      <a:pt x="32"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8" name="Freeform 416">
                <a:extLst>
                  <a:ext uri="{FF2B5EF4-FFF2-40B4-BE49-F238E27FC236}">
                    <a16:creationId xmlns:a16="http://schemas.microsoft.com/office/drawing/2014/main" id="{2679B286-15A3-4C6B-B59A-CD1110F0E56F}"/>
                  </a:ext>
                </a:extLst>
              </p:cNvPr>
              <p:cNvSpPr>
                <a:spLocks/>
              </p:cNvSpPr>
              <p:nvPr/>
            </p:nvSpPr>
            <p:spPr bwMode="auto">
              <a:xfrm>
                <a:off x="2595" y="1597"/>
                <a:ext cx="39" cy="35"/>
              </a:xfrm>
              <a:custGeom>
                <a:avLst/>
                <a:gdLst>
                  <a:gd name="T0" fmla="*/ 39 w 39"/>
                  <a:gd name="T1" fmla="*/ 18 h 35"/>
                  <a:gd name="T2" fmla="*/ 35 w 39"/>
                  <a:gd name="T3" fmla="*/ 14 h 35"/>
                  <a:gd name="T4" fmla="*/ 12 w 39"/>
                  <a:gd name="T5" fmla="*/ 0 h 35"/>
                  <a:gd name="T6" fmla="*/ 0 w 39"/>
                  <a:gd name="T7" fmla="*/ 22 h 35"/>
                  <a:gd name="T8" fmla="*/ 23 w 39"/>
                  <a:gd name="T9" fmla="*/ 35 h 35"/>
                  <a:gd name="T10" fmla="*/ 19 w 39"/>
                  <a:gd name="T11" fmla="*/ 31 h 35"/>
                  <a:gd name="T12" fmla="*/ 39 w 39"/>
                  <a:gd name="T13" fmla="*/ 18 h 35"/>
                  <a:gd name="T14" fmla="*/ 0 60000 65536"/>
                  <a:gd name="T15" fmla="*/ 0 60000 65536"/>
                  <a:gd name="T16" fmla="*/ 0 60000 65536"/>
                  <a:gd name="T17" fmla="*/ 0 60000 65536"/>
                  <a:gd name="T18" fmla="*/ 0 60000 65536"/>
                  <a:gd name="T19" fmla="*/ 0 60000 65536"/>
                  <a:gd name="T20" fmla="*/ 0 60000 65536"/>
                  <a:gd name="T21" fmla="*/ 0 w 39"/>
                  <a:gd name="T22" fmla="*/ 0 h 35"/>
                  <a:gd name="T23" fmla="*/ 39 w 39"/>
                  <a:gd name="T24" fmla="*/ 35 h 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5">
                    <a:moveTo>
                      <a:pt x="39" y="18"/>
                    </a:moveTo>
                    <a:lnTo>
                      <a:pt x="35" y="14"/>
                    </a:lnTo>
                    <a:lnTo>
                      <a:pt x="12" y="0"/>
                    </a:lnTo>
                    <a:lnTo>
                      <a:pt x="0" y="22"/>
                    </a:lnTo>
                    <a:lnTo>
                      <a:pt x="23" y="35"/>
                    </a:lnTo>
                    <a:lnTo>
                      <a:pt x="19" y="31"/>
                    </a:lnTo>
                    <a:lnTo>
                      <a:pt x="39"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29" name="Freeform 417">
                <a:extLst>
                  <a:ext uri="{FF2B5EF4-FFF2-40B4-BE49-F238E27FC236}">
                    <a16:creationId xmlns:a16="http://schemas.microsoft.com/office/drawing/2014/main" id="{56879841-BE83-4736-8DE0-222018E2C566}"/>
                  </a:ext>
                </a:extLst>
              </p:cNvPr>
              <p:cNvSpPr>
                <a:spLocks/>
              </p:cNvSpPr>
              <p:nvPr/>
            </p:nvSpPr>
            <p:spPr bwMode="auto">
              <a:xfrm>
                <a:off x="2614" y="1615"/>
                <a:ext cx="45" cy="46"/>
              </a:xfrm>
              <a:custGeom>
                <a:avLst/>
                <a:gdLst>
                  <a:gd name="T0" fmla="*/ 45 w 45"/>
                  <a:gd name="T1" fmla="*/ 34 h 46"/>
                  <a:gd name="T2" fmla="*/ 43 w 45"/>
                  <a:gd name="T3" fmla="*/ 32 h 46"/>
                  <a:gd name="T4" fmla="*/ 20 w 45"/>
                  <a:gd name="T5" fmla="*/ 0 h 46"/>
                  <a:gd name="T6" fmla="*/ 0 w 45"/>
                  <a:gd name="T7" fmla="*/ 13 h 46"/>
                  <a:gd name="T8" fmla="*/ 24 w 45"/>
                  <a:gd name="T9" fmla="*/ 46 h 46"/>
                  <a:gd name="T10" fmla="*/ 22 w 45"/>
                  <a:gd name="T11" fmla="*/ 42 h 46"/>
                  <a:gd name="T12" fmla="*/ 45 w 45"/>
                  <a:gd name="T13" fmla="*/ 34 h 46"/>
                  <a:gd name="T14" fmla="*/ 0 60000 65536"/>
                  <a:gd name="T15" fmla="*/ 0 60000 65536"/>
                  <a:gd name="T16" fmla="*/ 0 60000 65536"/>
                  <a:gd name="T17" fmla="*/ 0 60000 65536"/>
                  <a:gd name="T18" fmla="*/ 0 60000 65536"/>
                  <a:gd name="T19" fmla="*/ 0 60000 65536"/>
                  <a:gd name="T20" fmla="*/ 0 60000 65536"/>
                  <a:gd name="T21" fmla="*/ 0 w 45"/>
                  <a:gd name="T22" fmla="*/ 0 h 46"/>
                  <a:gd name="T23" fmla="*/ 45 w 45"/>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6">
                    <a:moveTo>
                      <a:pt x="45" y="34"/>
                    </a:moveTo>
                    <a:lnTo>
                      <a:pt x="43" y="32"/>
                    </a:lnTo>
                    <a:lnTo>
                      <a:pt x="20" y="0"/>
                    </a:lnTo>
                    <a:lnTo>
                      <a:pt x="0" y="13"/>
                    </a:lnTo>
                    <a:lnTo>
                      <a:pt x="24" y="46"/>
                    </a:lnTo>
                    <a:lnTo>
                      <a:pt x="22" y="42"/>
                    </a:lnTo>
                    <a:lnTo>
                      <a:pt x="45"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0" name="Freeform 418">
                <a:extLst>
                  <a:ext uri="{FF2B5EF4-FFF2-40B4-BE49-F238E27FC236}">
                    <a16:creationId xmlns:a16="http://schemas.microsoft.com/office/drawing/2014/main" id="{C59C88CB-B3E7-4912-8EBA-46D3199D0E3B}"/>
                  </a:ext>
                </a:extLst>
              </p:cNvPr>
              <p:cNvSpPr>
                <a:spLocks/>
              </p:cNvSpPr>
              <p:nvPr/>
            </p:nvSpPr>
            <p:spPr bwMode="auto">
              <a:xfrm>
                <a:off x="2636" y="1649"/>
                <a:ext cx="47" cy="85"/>
              </a:xfrm>
              <a:custGeom>
                <a:avLst/>
                <a:gdLst>
                  <a:gd name="T0" fmla="*/ 43 w 47"/>
                  <a:gd name="T1" fmla="*/ 66 h 85"/>
                  <a:gd name="T2" fmla="*/ 47 w 47"/>
                  <a:gd name="T3" fmla="*/ 71 h 85"/>
                  <a:gd name="T4" fmla="*/ 23 w 47"/>
                  <a:gd name="T5" fmla="*/ 0 h 85"/>
                  <a:gd name="T6" fmla="*/ 0 w 47"/>
                  <a:gd name="T7" fmla="*/ 8 h 85"/>
                  <a:gd name="T8" fmla="*/ 23 w 47"/>
                  <a:gd name="T9" fmla="*/ 79 h 85"/>
                  <a:gd name="T10" fmla="*/ 27 w 47"/>
                  <a:gd name="T11" fmla="*/ 85 h 85"/>
                  <a:gd name="T12" fmla="*/ 43 w 47"/>
                  <a:gd name="T13" fmla="*/ 66 h 85"/>
                  <a:gd name="T14" fmla="*/ 0 60000 65536"/>
                  <a:gd name="T15" fmla="*/ 0 60000 65536"/>
                  <a:gd name="T16" fmla="*/ 0 60000 65536"/>
                  <a:gd name="T17" fmla="*/ 0 60000 65536"/>
                  <a:gd name="T18" fmla="*/ 0 60000 65536"/>
                  <a:gd name="T19" fmla="*/ 0 60000 65536"/>
                  <a:gd name="T20" fmla="*/ 0 60000 65536"/>
                  <a:gd name="T21" fmla="*/ 0 w 47"/>
                  <a:gd name="T22" fmla="*/ 0 h 85"/>
                  <a:gd name="T23" fmla="*/ 47 w 47"/>
                  <a:gd name="T24" fmla="*/ 85 h 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85">
                    <a:moveTo>
                      <a:pt x="43" y="66"/>
                    </a:moveTo>
                    <a:lnTo>
                      <a:pt x="47" y="71"/>
                    </a:lnTo>
                    <a:lnTo>
                      <a:pt x="23" y="0"/>
                    </a:lnTo>
                    <a:lnTo>
                      <a:pt x="0" y="8"/>
                    </a:lnTo>
                    <a:lnTo>
                      <a:pt x="23" y="79"/>
                    </a:lnTo>
                    <a:lnTo>
                      <a:pt x="27" y="85"/>
                    </a:lnTo>
                    <a:lnTo>
                      <a:pt x="43"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1" name="Freeform 419">
                <a:extLst>
                  <a:ext uri="{FF2B5EF4-FFF2-40B4-BE49-F238E27FC236}">
                    <a16:creationId xmlns:a16="http://schemas.microsoft.com/office/drawing/2014/main" id="{E3824169-BFFB-4DFA-B8EB-EA21FB68DAB9}"/>
                  </a:ext>
                </a:extLst>
              </p:cNvPr>
              <p:cNvSpPr>
                <a:spLocks/>
              </p:cNvSpPr>
              <p:nvPr/>
            </p:nvSpPr>
            <p:spPr bwMode="auto">
              <a:xfrm>
                <a:off x="2663" y="1715"/>
                <a:ext cx="41" cy="38"/>
              </a:xfrm>
              <a:custGeom>
                <a:avLst/>
                <a:gdLst>
                  <a:gd name="T0" fmla="*/ 41 w 41"/>
                  <a:gd name="T1" fmla="*/ 21 h 38"/>
                  <a:gd name="T2" fmla="*/ 39 w 41"/>
                  <a:gd name="T3" fmla="*/ 19 h 38"/>
                  <a:gd name="T4" fmla="*/ 16 w 41"/>
                  <a:gd name="T5" fmla="*/ 0 h 38"/>
                  <a:gd name="T6" fmla="*/ 0 w 41"/>
                  <a:gd name="T7" fmla="*/ 19 h 38"/>
                  <a:gd name="T8" fmla="*/ 26 w 41"/>
                  <a:gd name="T9" fmla="*/ 38 h 38"/>
                  <a:gd name="T10" fmla="*/ 24 w 41"/>
                  <a:gd name="T11" fmla="*/ 36 h 38"/>
                  <a:gd name="T12" fmla="*/ 41 w 41"/>
                  <a:gd name="T13" fmla="*/ 21 h 38"/>
                  <a:gd name="T14" fmla="*/ 0 60000 65536"/>
                  <a:gd name="T15" fmla="*/ 0 60000 65536"/>
                  <a:gd name="T16" fmla="*/ 0 60000 65536"/>
                  <a:gd name="T17" fmla="*/ 0 60000 65536"/>
                  <a:gd name="T18" fmla="*/ 0 60000 65536"/>
                  <a:gd name="T19" fmla="*/ 0 60000 65536"/>
                  <a:gd name="T20" fmla="*/ 0 60000 65536"/>
                  <a:gd name="T21" fmla="*/ 0 w 41"/>
                  <a:gd name="T22" fmla="*/ 0 h 38"/>
                  <a:gd name="T23" fmla="*/ 41 w 41"/>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8">
                    <a:moveTo>
                      <a:pt x="41" y="21"/>
                    </a:moveTo>
                    <a:lnTo>
                      <a:pt x="39" y="19"/>
                    </a:lnTo>
                    <a:lnTo>
                      <a:pt x="16" y="0"/>
                    </a:lnTo>
                    <a:lnTo>
                      <a:pt x="0" y="19"/>
                    </a:lnTo>
                    <a:lnTo>
                      <a:pt x="26" y="38"/>
                    </a:lnTo>
                    <a:lnTo>
                      <a:pt x="24" y="36"/>
                    </a:lnTo>
                    <a:lnTo>
                      <a:pt x="41" y="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2" name="Freeform 420">
                <a:extLst>
                  <a:ext uri="{FF2B5EF4-FFF2-40B4-BE49-F238E27FC236}">
                    <a16:creationId xmlns:a16="http://schemas.microsoft.com/office/drawing/2014/main" id="{418D91B9-492E-4131-9AE4-E832338A286C}"/>
                  </a:ext>
                </a:extLst>
              </p:cNvPr>
              <p:cNvSpPr>
                <a:spLocks/>
              </p:cNvSpPr>
              <p:nvPr/>
            </p:nvSpPr>
            <p:spPr bwMode="auto">
              <a:xfrm>
                <a:off x="2687" y="1736"/>
                <a:ext cx="49" cy="50"/>
              </a:xfrm>
              <a:custGeom>
                <a:avLst/>
                <a:gdLst>
                  <a:gd name="T0" fmla="*/ 49 w 49"/>
                  <a:gd name="T1" fmla="*/ 36 h 50"/>
                  <a:gd name="T2" fmla="*/ 47 w 49"/>
                  <a:gd name="T3" fmla="*/ 36 h 50"/>
                  <a:gd name="T4" fmla="*/ 17 w 49"/>
                  <a:gd name="T5" fmla="*/ 0 h 50"/>
                  <a:gd name="T6" fmla="*/ 0 w 49"/>
                  <a:gd name="T7" fmla="*/ 15 h 50"/>
                  <a:gd name="T8" fmla="*/ 29 w 49"/>
                  <a:gd name="T9" fmla="*/ 50 h 50"/>
                  <a:gd name="T10" fmla="*/ 27 w 49"/>
                  <a:gd name="T11" fmla="*/ 50 h 50"/>
                  <a:gd name="T12" fmla="*/ 49 w 49"/>
                  <a:gd name="T13" fmla="*/ 36 h 50"/>
                  <a:gd name="T14" fmla="*/ 0 60000 65536"/>
                  <a:gd name="T15" fmla="*/ 0 60000 65536"/>
                  <a:gd name="T16" fmla="*/ 0 60000 65536"/>
                  <a:gd name="T17" fmla="*/ 0 60000 65536"/>
                  <a:gd name="T18" fmla="*/ 0 60000 65536"/>
                  <a:gd name="T19" fmla="*/ 0 60000 65536"/>
                  <a:gd name="T20" fmla="*/ 0 60000 65536"/>
                  <a:gd name="T21" fmla="*/ 0 w 49"/>
                  <a:gd name="T22" fmla="*/ 0 h 50"/>
                  <a:gd name="T23" fmla="*/ 49 w 49"/>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50">
                    <a:moveTo>
                      <a:pt x="49" y="36"/>
                    </a:moveTo>
                    <a:lnTo>
                      <a:pt x="47" y="36"/>
                    </a:lnTo>
                    <a:lnTo>
                      <a:pt x="17" y="0"/>
                    </a:lnTo>
                    <a:lnTo>
                      <a:pt x="0" y="15"/>
                    </a:lnTo>
                    <a:lnTo>
                      <a:pt x="29" y="50"/>
                    </a:lnTo>
                    <a:lnTo>
                      <a:pt x="27" y="50"/>
                    </a:lnTo>
                    <a:lnTo>
                      <a:pt x="49"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3" name="Freeform 421">
                <a:extLst>
                  <a:ext uri="{FF2B5EF4-FFF2-40B4-BE49-F238E27FC236}">
                    <a16:creationId xmlns:a16="http://schemas.microsoft.com/office/drawing/2014/main" id="{315E4085-B95D-418E-9161-DD6850A05251}"/>
                  </a:ext>
                </a:extLst>
              </p:cNvPr>
              <p:cNvSpPr>
                <a:spLocks/>
              </p:cNvSpPr>
              <p:nvPr/>
            </p:nvSpPr>
            <p:spPr bwMode="auto">
              <a:xfrm>
                <a:off x="2714" y="1772"/>
                <a:ext cx="45" cy="48"/>
              </a:xfrm>
              <a:custGeom>
                <a:avLst/>
                <a:gdLst>
                  <a:gd name="T0" fmla="*/ 43 w 45"/>
                  <a:gd name="T1" fmla="*/ 33 h 48"/>
                  <a:gd name="T2" fmla="*/ 45 w 45"/>
                  <a:gd name="T3" fmla="*/ 35 h 48"/>
                  <a:gd name="T4" fmla="*/ 22 w 45"/>
                  <a:gd name="T5" fmla="*/ 0 h 48"/>
                  <a:gd name="T6" fmla="*/ 0 w 45"/>
                  <a:gd name="T7" fmla="*/ 14 h 48"/>
                  <a:gd name="T8" fmla="*/ 24 w 45"/>
                  <a:gd name="T9" fmla="*/ 48 h 48"/>
                  <a:gd name="T10" fmla="*/ 25 w 45"/>
                  <a:gd name="T11" fmla="*/ 48 h 48"/>
                  <a:gd name="T12" fmla="*/ 43 w 45"/>
                  <a:gd name="T13" fmla="*/ 33 h 48"/>
                  <a:gd name="T14" fmla="*/ 0 60000 65536"/>
                  <a:gd name="T15" fmla="*/ 0 60000 65536"/>
                  <a:gd name="T16" fmla="*/ 0 60000 65536"/>
                  <a:gd name="T17" fmla="*/ 0 60000 65536"/>
                  <a:gd name="T18" fmla="*/ 0 60000 65536"/>
                  <a:gd name="T19" fmla="*/ 0 60000 65536"/>
                  <a:gd name="T20" fmla="*/ 0 60000 65536"/>
                  <a:gd name="T21" fmla="*/ 0 w 45"/>
                  <a:gd name="T22" fmla="*/ 0 h 48"/>
                  <a:gd name="T23" fmla="*/ 45 w 45"/>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8">
                    <a:moveTo>
                      <a:pt x="43" y="33"/>
                    </a:moveTo>
                    <a:lnTo>
                      <a:pt x="45" y="35"/>
                    </a:lnTo>
                    <a:lnTo>
                      <a:pt x="22" y="0"/>
                    </a:lnTo>
                    <a:lnTo>
                      <a:pt x="0" y="14"/>
                    </a:lnTo>
                    <a:lnTo>
                      <a:pt x="24" y="48"/>
                    </a:lnTo>
                    <a:lnTo>
                      <a:pt x="25" y="48"/>
                    </a:lnTo>
                    <a:lnTo>
                      <a:pt x="43"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4" name="Freeform 422">
                <a:extLst>
                  <a:ext uri="{FF2B5EF4-FFF2-40B4-BE49-F238E27FC236}">
                    <a16:creationId xmlns:a16="http://schemas.microsoft.com/office/drawing/2014/main" id="{D78EF4A5-4995-4699-984E-A07F23082416}"/>
                  </a:ext>
                </a:extLst>
              </p:cNvPr>
              <p:cNvSpPr>
                <a:spLocks/>
              </p:cNvSpPr>
              <p:nvPr/>
            </p:nvSpPr>
            <p:spPr bwMode="auto">
              <a:xfrm>
                <a:off x="2739" y="1805"/>
                <a:ext cx="43" cy="44"/>
              </a:xfrm>
              <a:custGeom>
                <a:avLst/>
                <a:gdLst>
                  <a:gd name="T0" fmla="*/ 43 w 43"/>
                  <a:gd name="T1" fmla="*/ 29 h 44"/>
                  <a:gd name="T2" fmla="*/ 43 w 43"/>
                  <a:gd name="T3" fmla="*/ 29 h 44"/>
                  <a:gd name="T4" fmla="*/ 18 w 43"/>
                  <a:gd name="T5" fmla="*/ 0 h 44"/>
                  <a:gd name="T6" fmla="*/ 0 w 43"/>
                  <a:gd name="T7" fmla="*/ 15 h 44"/>
                  <a:gd name="T8" fmla="*/ 24 w 43"/>
                  <a:gd name="T9" fmla="*/ 44 h 44"/>
                  <a:gd name="T10" fmla="*/ 24 w 43"/>
                  <a:gd name="T11" fmla="*/ 44 h 44"/>
                  <a:gd name="T12" fmla="*/ 43 w 43"/>
                  <a:gd name="T13" fmla="*/ 29 h 44"/>
                  <a:gd name="T14" fmla="*/ 0 60000 65536"/>
                  <a:gd name="T15" fmla="*/ 0 60000 65536"/>
                  <a:gd name="T16" fmla="*/ 0 60000 65536"/>
                  <a:gd name="T17" fmla="*/ 0 60000 65536"/>
                  <a:gd name="T18" fmla="*/ 0 60000 65536"/>
                  <a:gd name="T19" fmla="*/ 0 60000 65536"/>
                  <a:gd name="T20" fmla="*/ 0 60000 65536"/>
                  <a:gd name="T21" fmla="*/ 0 w 43"/>
                  <a:gd name="T22" fmla="*/ 0 h 44"/>
                  <a:gd name="T23" fmla="*/ 43 w 43"/>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4">
                    <a:moveTo>
                      <a:pt x="43" y="29"/>
                    </a:moveTo>
                    <a:lnTo>
                      <a:pt x="43" y="29"/>
                    </a:lnTo>
                    <a:lnTo>
                      <a:pt x="18" y="0"/>
                    </a:lnTo>
                    <a:lnTo>
                      <a:pt x="0" y="15"/>
                    </a:lnTo>
                    <a:lnTo>
                      <a:pt x="24" y="44"/>
                    </a:lnTo>
                    <a:lnTo>
                      <a:pt x="43"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5" name="Freeform 423">
                <a:extLst>
                  <a:ext uri="{FF2B5EF4-FFF2-40B4-BE49-F238E27FC236}">
                    <a16:creationId xmlns:a16="http://schemas.microsoft.com/office/drawing/2014/main" id="{000D8AF5-D505-4522-9002-4BE6AF95F683}"/>
                  </a:ext>
                </a:extLst>
              </p:cNvPr>
              <p:cNvSpPr>
                <a:spLocks/>
              </p:cNvSpPr>
              <p:nvPr/>
            </p:nvSpPr>
            <p:spPr bwMode="auto">
              <a:xfrm>
                <a:off x="2763" y="1834"/>
                <a:ext cx="43" cy="42"/>
              </a:xfrm>
              <a:custGeom>
                <a:avLst/>
                <a:gdLst>
                  <a:gd name="T0" fmla="*/ 43 w 43"/>
                  <a:gd name="T1" fmla="*/ 28 h 42"/>
                  <a:gd name="T2" fmla="*/ 43 w 43"/>
                  <a:gd name="T3" fmla="*/ 26 h 42"/>
                  <a:gd name="T4" fmla="*/ 19 w 43"/>
                  <a:gd name="T5" fmla="*/ 0 h 42"/>
                  <a:gd name="T6" fmla="*/ 0 w 43"/>
                  <a:gd name="T7" fmla="*/ 15 h 42"/>
                  <a:gd name="T8" fmla="*/ 23 w 43"/>
                  <a:gd name="T9" fmla="*/ 42 h 42"/>
                  <a:gd name="T10" fmla="*/ 23 w 43"/>
                  <a:gd name="T11" fmla="*/ 42 h 42"/>
                  <a:gd name="T12" fmla="*/ 43 w 43"/>
                  <a:gd name="T13" fmla="*/ 28 h 42"/>
                  <a:gd name="T14" fmla="*/ 0 60000 65536"/>
                  <a:gd name="T15" fmla="*/ 0 60000 65536"/>
                  <a:gd name="T16" fmla="*/ 0 60000 65536"/>
                  <a:gd name="T17" fmla="*/ 0 60000 65536"/>
                  <a:gd name="T18" fmla="*/ 0 60000 65536"/>
                  <a:gd name="T19" fmla="*/ 0 60000 65536"/>
                  <a:gd name="T20" fmla="*/ 0 60000 65536"/>
                  <a:gd name="T21" fmla="*/ 0 w 43"/>
                  <a:gd name="T22" fmla="*/ 0 h 42"/>
                  <a:gd name="T23" fmla="*/ 43 w 43"/>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2">
                    <a:moveTo>
                      <a:pt x="43" y="28"/>
                    </a:moveTo>
                    <a:lnTo>
                      <a:pt x="43" y="26"/>
                    </a:lnTo>
                    <a:lnTo>
                      <a:pt x="19" y="0"/>
                    </a:lnTo>
                    <a:lnTo>
                      <a:pt x="0" y="15"/>
                    </a:lnTo>
                    <a:lnTo>
                      <a:pt x="23" y="42"/>
                    </a:lnTo>
                    <a:lnTo>
                      <a:pt x="43" y="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6" name="Freeform 424">
                <a:extLst>
                  <a:ext uri="{FF2B5EF4-FFF2-40B4-BE49-F238E27FC236}">
                    <a16:creationId xmlns:a16="http://schemas.microsoft.com/office/drawing/2014/main" id="{E2918745-624B-4513-853B-2352D732FCCF}"/>
                  </a:ext>
                </a:extLst>
              </p:cNvPr>
              <p:cNvSpPr>
                <a:spLocks/>
              </p:cNvSpPr>
              <p:nvPr/>
            </p:nvSpPr>
            <p:spPr bwMode="auto">
              <a:xfrm>
                <a:off x="2786" y="1862"/>
                <a:ext cx="43" cy="48"/>
              </a:xfrm>
              <a:custGeom>
                <a:avLst/>
                <a:gdLst>
                  <a:gd name="T0" fmla="*/ 43 w 43"/>
                  <a:gd name="T1" fmla="*/ 37 h 48"/>
                  <a:gd name="T2" fmla="*/ 43 w 43"/>
                  <a:gd name="T3" fmla="*/ 37 h 48"/>
                  <a:gd name="T4" fmla="*/ 20 w 43"/>
                  <a:gd name="T5" fmla="*/ 0 h 48"/>
                  <a:gd name="T6" fmla="*/ 0 w 43"/>
                  <a:gd name="T7" fmla="*/ 14 h 48"/>
                  <a:gd name="T8" fmla="*/ 22 w 43"/>
                  <a:gd name="T9" fmla="*/ 48 h 48"/>
                  <a:gd name="T10" fmla="*/ 22 w 43"/>
                  <a:gd name="T11" fmla="*/ 48 h 48"/>
                  <a:gd name="T12" fmla="*/ 43 w 43"/>
                  <a:gd name="T13" fmla="*/ 37 h 48"/>
                  <a:gd name="T14" fmla="*/ 0 60000 65536"/>
                  <a:gd name="T15" fmla="*/ 0 60000 65536"/>
                  <a:gd name="T16" fmla="*/ 0 60000 65536"/>
                  <a:gd name="T17" fmla="*/ 0 60000 65536"/>
                  <a:gd name="T18" fmla="*/ 0 60000 65536"/>
                  <a:gd name="T19" fmla="*/ 0 60000 65536"/>
                  <a:gd name="T20" fmla="*/ 0 60000 65536"/>
                  <a:gd name="T21" fmla="*/ 0 w 43"/>
                  <a:gd name="T22" fmla="*/ 0 h 48"/>
                  <a:gd name="T23" fmla="*/ 43 w 43"/>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8">
                    <a:moveTo>
                      <a:pt x="43" y="37"/>
                    </a:moveTo>
                    <a:lnTo>
                      <a:pt x="43" y="37"/>
                    </a:lnTo>
                    <a:lnTo>
                      <a:pt x="20" y="0"/>
                    </a:lnTo>
                    <a:lnTo>
                      <a:pt x="0" y="14"/>
                    </a:lnTo>
                    <a:lnTo>
                      <a:pt x="22" y="48"/>
                    </a:lnTo>
                    <a:lnTo>
                      <a:pt x="43"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7" name="Freeform 425">
                <a:extLst>
                  <a:ext uri="{FF2B5EF4-FFF2-40B4-BE49-F238E27FC236}">
                    <a16:creationId xmlns:a16="http://schemas.microsoft.com/office/drawing/2014/main" id="{29780E3C-3379-47BF-8018-20F6F45B461A}"/>
                  </a:ext>
                </a:extLst>
              </p:cNvPr>
              <p:cNvSpPr>
                <a:spLocks/>
              </p:cNvSpPr>
              <p:nvPr/>
            </p:nvSpPr>
            <p:spPr bwMode="auto">
              <a:xfrm>
                <a:off x="2808" y="1899"/>
                <a:ext cx="47" cy="57"/>
              </a:xfrm>
              <a:custGeom>
                <a:avLst/>
                <a:gdLst>
                  <a:gd name="T0" fmla="*/ 45 w 47"/>
                  <a:gd name="T1" fmla="*/ 42 h 57"/>
                  <a:gd name="T2" fmla="*/ 47 w 47"/>
                  <a:gd name="T3" fmla="*/ 44 h 57"/>
                  <a:gd name="T4" fmla="*/ 21 w 47"/>
                  <a:gd name="T5" fmla="*/ 0 h 57"/>
                  <a:gd name="T6" fmla="*/ 0 w 47"/>
                  <a:gd name="T7" fmla="*/ 11 h 57"/>
                  <a:gd name="T8" fmla="*/ 25 w 47"/>
                  <a:gd name="T9" fmla="*/ 56 h 57"/>
                  <a:gd name="T10" fmla="*/ 27 w 47"/>
                  <a:gd name="T11" fmla="*/ 57 h 57"/>
                  <a:gd name="T12" fmla="*/ 45 w 47"/>
                  <a:gd name="T13" fmla="*/ 42 h 57"/>
                  <a:gd name="T14" fmla="*/ 0 60000 65536"/>
                  <a:gd name="T15" fmla="*/ 0 60000 65536"/>
                  <a:gd name="T16" fmla="*/ 0 60000 65536"/>
                  <a:gd name="T17" fmla="*/ 0 60000 65536"/>
                  <a:gd name="T18" fmla="*/ 0 60000 65536"/>
                  <a:gd name="T19" fmla="*/ 0 60000 65536"/>
                  <a:gd name="T20" fmla="*/ 0 60000 65536"/>
                  <a:gd name="T21" fmla="*/ 0 w 47"/>
                  <a:gd name="T22" fmla="*/ 0 h 57"/>
                  <a:gd name="T23" fmla="*/ 47 w 47"/>
                  <a:gd name="T24" fmla="*/ 57 h 5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57">
                    <a:moveTo>
                      <a:pt x="45" y="42"/>
                    </a:moveTo>
                    <a:lnTo>
                      <a:pt x="47" y="44"/>
                    </a:lnTo>
                    <a:lnTo>
                      <a:pt x="21" y="0"/>
                    </a:lnTo>
                    <a:lnTo>
                      <a:pt x="0" y="11"/>
                    </a:lnTo>
                    <a:lnTo>
                      <a:pt x="25" y="56"/>
                    </a:lnTo>
                    <a:lnTo>
                      <a:pt x="27" y="57"/>
                    </a:lnTo>
                    <a:lnTo>
                      <a:pt x="45"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8" name="Freeform 426">
                <a:extLst>
                  <a:ext uri="{FF2B5EF4-FFF2-40B4-BE49-F238E27FC236}">
                    <a16:creationId xmlns:a16="http://schemas.microsoft.com/office/drawing/2014/main" id="{4C6E8C71-1BA8-4C7D-8A6E-A24E150D464D}"/>
                  </a:ext>
                </a:extLst>
              </p:cNvPr>
              <p:cNvSpPr>
                <a:spLocks/>
              </p:cNvSpPr>
              <p:nvPr/>
            </p:nvSpPr>
            <p:spPr bwMode="auto">
              <a:xfrm>
                <a:off x="2835" y="1941"/>
                <a:ext cx="47" cy="48"/>
              </a:xfrm>
              <a:custGeom>
                <a:avLst/>
                <a:gdLst>
                  <a:gd name="T0" fmla="*/ 47 w 47"/>
                  <a:gd name="T1" fmla="*/ 33 h 48"/>
                  <a:gd name="T2" fmla="*/ 47 w 47"/>
                  <a:gd name="T3" fmla="*/ 33 h 48"/>
                  <a:gd name="T4" fmla="*/ 18 w 47"/>
                  <a:gd name="T5" fmla="*/ 0 h 48"/>
                  <a:gd name="T6" fmla="*/ 0 w 47"/>
                  <a:gd name="T7" fmla="*/ 15 h 48"/>
                  <a:gd name="T8" fmla="*/ 30 w 47"/>
                  <a:gd name="T9" fmla="*/ 48 h 48"/>
                  <a:gd name="T10" fmla="*/ 28 w 47"/>
                  <a:gd name="T11" fmla="*/ 48 h 48"/>
                  <a:gd name="T12" fmla="*/ 47 w 47"/>
                  <a:gd name="T13" fmla="*/ 33 h 48"/>
                  <a:gd name="T14" fmla="*/ 0 60000 65536"/>
                  <a:gd name="T15" fmla="*/ 0 60000 65536"/>
                  <a:gd name="T16" fmla="*/ 0 60000 65536"/>
                  <a:gd name="T17" fmla="*/ 0 60000 65536"/>
                  <a:gd name="T18" fmla="*/ 0 60000 65536"/>
                  <a:gd name="T19" fmla="*/ 0 60000 65536"/>
                  <a:gd name="T20" fmla="*/ 0 60000 65536"/>
                  <a:gd name="T21" fmla="*/ 0 w 47"/>
                  <a:gd name="T22" fmla="*/ 0 h 48"/>
                  <a:gd name="T23" fmla="*/ 47 w 47"/>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48">
                    <a:moveTo>
                      <a:pt x="47" y="33"/>
                    </a:moveTo>
                    <a:lnTo>
                      <a:pt x="47" y="33"/>
                    </a:lnTo>
                    <a:lnTo>
                      <a:pt x="18" y="0"/>
                    </a:lnTo>
                    <a:lnTo>
                      <a:pt x="0" y="15"/>
                    </a:lnTo>
                    <a:lnTo>
                      <a:pt x="30" y="48"/>
                    </a:lnTo>
                    <a:lnTo>
                      <a:pt x="28" y="48"/>
                    </a:lnTo>
                    <a:lnTo>
                      <a:pt x="47"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39" name="Freeform 427">
                <a:extLst>
                  <a:ext uri="{FF2B5EF4-FFF2-40B4-BE49-F238E27FC236}">
                    <a16:creationId xmlns:a16="http://schemas.microsoft.com/office/drawing/2014/main" id="{8C5225FC-80FA-4B4A-AF10-E7DCA4BFFD1C}"/>
                  </a:ext>
                </a:extLst>
              </p:cNvPr>
              <p:cNvSpPr>
                <a:spLocks/>
              </p:cNvSpPr>
              <p:nvPr/>
            </p:nvSpPr>
            <p:spPr bwMode="auto">
              <a:xfrm>
                <a:off x="2863" y="1974"/>
                <a:ext cx="43" cy="46"/>
              </a:xfrm>
              <a:custGeom>
                <a:avLst/>
                <a:gdLst>
                  <a:gd name="T0" fmla="*/ 43 w 43"/>
                  <a:gd name="T1" fmla="*/ 30 h 46"/>
                  <a:gd name="T2" fmla="*/ 43 w 43"/>
                  <a:gd name="T3" fmla="*/ 32 h 46"/>
                  <a:gd name="T4" fmla="*/ 19 w 43"/>
                  <a:gd name="T5" fmla="*/ 0 h 46"/>
                  <a:gd name="T6" fmla="*/ 0 w 43"/>
                  <a:gd name="T7" fmla="*/ 15 h 46"/>
                  <a:gd name="T8" fmla="*/ 23 w 43"/>
                  <a:gd name="T9" fmla="*/ 46 h 46"/>
                  <a:gd name="T10" fmla="*/ 25 w 43"/>
                  <a:gd name="T11" fmla="*/ 46 h 46"/>
                  <a:gd name="T12" fmla="*/ 43 w 43"/>
                  <a:gd name="T13" fmla="*/ 30 h 46"/>
                  <a:gd name="T14" fmla="*/ 0 60000 65536"/>
                  <a:gd name="T15" fmla="*/ 0 60000 65536"/>
                  <a:gd name="T16" fmla="*/ 0 60000 65536"/>
                  <a:gd name="T17" fmla="*/ 0 60000 65536"/>
                  <a:gd name="T18" fmla="*/ 0 60000 65536"/>
                  <a:gd name="T19" fmla="*/ 0 60000 65536"/>
                  <a:gd name="T20" fmla="*/ 0 60000 65536"/>
                  <a:gd name="T21" fmla="*/ 0 w 43"/>
                  <a:gd name="T22" fmla="*/ 0 h 46"/>
                  <a:gd name="T23" fmla="*/ 43 w 43"/>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6">
                    <a:moveTo>
                      <a:pt x="43" y="30"/>
                    </a:moveTo>
                    <a:lnTo>
                      <a:pt x="43" y="32"/>
                    </a:lnTo>
                    <a:lnTo>
                      <a:pt x="19" y="0"/>
                    </a:lnTo>
                    <a:lnTo>
                      <a:pt x="0" y="15"/>
                    </a:lnTo>
                    <a:lnTo>
                      <a:pt x="23" y="46"/>
                    </a:lnTo>
                    <a:lnTo>
                      <a:pt x="25" y="46"/>
                    </a:lnTo>
                    <a:lnTo>
                      <a:pt x="43"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0" name="Freeform 428">
                <a:extLst>
                  <a:ext uri="{FF2B5EF4-FFF2-40B4-BE49-F238E27FC236}">
                    <a16:creationId xmlns:a16="http://schemas.microsoft.com/office/drawing/2014/main" id="{0191FC82-5226-439E-81CA-E1E4EE7372F2}"/>
                  </a:ext>
                </a:extLst>
              </p:cNvPr>
              <p:cNvSpPr>
                <a:spLocks/>
              </p:cNvSpPr>
              <p:nvPr/>
            </p:nvSpPr>
            <p:spPr bwMode="auto">
              <a:xfrm>
                <a:off x="2888" y="2004"/>
                <a:ext cx="41" cy="43"/>
              </a:xfrm>
              <a:custGeom>
                <a:avLst/>
                <a:gdLst>
                  <a:gd name="T0" fmla="*/ 41 w 41"/>
                  <a:gd name="T1" fmla="*/ 25 h 43"/>
                  <a:gd name="T2" fmla="*/ 41 w 41"/>
                  <a:gd name="T3" fmla="*/ 25 h 43"/>
                  <a:gd name="T4" fmla="*/ 18 w 41"/>
                  <a:gd name="T5" fmla="*/ 0 h 43"/>
                  <a:gd name="T6" fmla="*/ 0 w 41"/>
                  <a:gd name="T7" fmla="*/ 16 h 43"/>
                  <a:gd name="T8" fmla="*/ 23 w 41"/>
                  <a:gd name="T9" fmla="*/ 43 h 43"/>
                  <a:gd name="T10" fmla="*/ 23 w 41"/>
                  <a:gd name="T11" fmla="*/ 43 h 43"/>
                  <a:gd name="T12" fmla="*/ 41 w 41"/>
                  <a:gd name="T13" fmla="*/ 25 h 43"/>
                  <a:gd name="T14" fmla="*/ 0 60000 65536"/>
                  <a:gd name="T15" fmla="*/ 0 60000 65536"/>
                  <a:gd name="T16" fmla="*/ 0 60000 65536"/>
                  <a:gd name="T17" fmla="*/ 0 60000 65536"/>
                  <a:gd name="T18" fmla="*/ 0 60000 65536"/>
                  <a:gd name="T19" fmla="*/ 0 60000 65536"/>
                  <a:gd name="T20" fmla="*/ 0 60000 65536"/>
                  <a:gd name="T21" fmla="*/ 0 w 41"/>
                  <a:gd name="T22" fmla="*/ 0 h 43"/>
                  <a:gd name="T23" fmla="*/ 41 w 41"/>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3">
                    <a:moveTo>
                      <a:pt x="41" y="25"/>
                    </a:moveTo>
                    <a:lnTo>
                      <a:pt x="41" y="25"/>
                    </a:lnTo>
                    <a:lnTo>
                      <a:pt x="18" y="0"/>
                    </a:lnTo>
                    <a:lnTo>
                      <a:pt x="0" y="16"/>
                    </a:lnTo>
                    <a:lnTo>
                      <a:pt x="23" y="43"/>
                    </a:lnTo>
                    <a:lnTo>
                      <a:pt x="4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1" name="Freeform 429">
                <a:extLst>
                  <a:ext uri="{FF2B5EF4-FFF2-40B4-BE49-F238E27FC236}">
                    <a16:creationId xmlns:a16="http://schemas.microsoft.com/office/drawing/2014/main" id="{B4230A33-4E57-4DC1-9081-65381C7BF7B1}"/>
                  </a:ext>
                </a:extLst>
              </p:cNvPr>
              <p:cNvSpPr>
                <a:spLocks/>
              </p:cNvSpPr>
              <p:nvPr/>
            </p:nvSpPr>
            <p:spPr bwMode="auto">
              <a:xfrm>
                <a:off x="2911" y="2029"/>
                <a:ext cx="43" cy="39"/>
              </a:xfrm>
              <a:custGeom>
                <a:avLst/>
                <a:gdLst>
                  <a:gd name="T0" fmla="*/ 43 w 43"/>
                  <a:gd name="T1" fmla="*/ 23 h 39"/>
                  <a:gd name="T2" fmla="*/ 41 w 43"/>
                  <a:gd name="T3" fmla="*/ 22 h 39"/>
                  <a:gd name="T4" fmla="*/ 18 w 43"/>
                  <a:gd name="T5" fmla="*/ 0 h 39"/>
                  <a:gd name="T6" fmla="*/ 0 w 43"/>
                  <a:gd name="T7" fmla="*/ 18 h 39"/>
                  <a:gd name="T8" fmla="*/ 24 w 43"/>
                  <a:gd name="T9" fmla="*/ 39 h 39"/>
                  <a:gd name="T10" fmla="*/ 22 w 43"/>
                  <a:gd name="T11" fmla="*/ 35 h 39"/>
                  <a:gd name="T12" fmla="*/ 43 w 43"/>
                  <a:gd name="T13" fmla="*/ 23 h 39"/>
                  <a:gd name="T14" fmla="*/ 0 60000 65536"/>
                  <a:gd name="T15" fmla="*/ 0 60000 65536"/>
                  <a:gd name="T16" fmla="*/ 0 60000 65536"/>
                  <a:gd name="T17" fmla="*/ 0 60000 65536"/>
                  <a:gd name="T18" fmla="*/ 0 60000 65536"/>
                  <a:gd name="T19" fmla="*/ 0 60000 65536"/>
                  <a:gd name="T20" fmla="*/ 0 60000 65536"/>
                  <a:gd name="T21" fmla="*/ 0 w 43"/>
                  <a:gd name="T22" fmla="*/ 0 h 39"/>
                  <a:gd name="T23" fmla="*/ 43 w 43"/>
                  <a:gd name="T24" fmla="*/ 39 h 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9">
                    <a:moveTo>
                      <a:pt x="43" y="23"/>
                    </a:moveTo>
                    <a:lnTo>
                      <a:pt x="41" y="22"/>
                    </a:lnTo>
                    <a:lnTo>
                      <a:pt x="18" y="0"/>
                    </a:lnTo>
                    <a:lnTo>
                      <a:pt x="0" y="18"/>
                    </a:lnTo>
                    <a:lnTo>
                      <a:pt x="24" y="39"/>
                    </a:lnTo>
                    <a:lnTo>
                      <a:pt x="22" y="35"/>
                    </a:lnTo>
                    <a:lnTo>
                      <a:pt x="43"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2" name="Freeform 430">
                <a:extLst>
                  <a:ext uri="{FF2B5EF4-FFF2-40B4-BE49-F238E27FC236}">
                    <a16:creationId xmlns:a16="http://schemas.microsoft.com/office/drawing/2014/main" id="{08F76249-B2BD-4C52-AF6D-2196B9E25911}"/>
                  </a:ext>
                </a:extLst>
              </p:cNvPr>
              <p:cNvSpPr>
                <a:spLocks/>
              </p:cNvSpPr>
              <p:nvPr/>
            </p:nvSpPr>
            <p:spPr bwMode="auto">
              <a:xfrm>
                <a:off x="2933" y="2052"/>
                <a:ext cx="45" cy="56"/>
              </a:xfrm>
              <a:custGeom>
                <a:avLst/>
                <a:gdLst>
                  <a:gd name="T0" fmla="*/ 43 w 45"/>
                  <a:gd name="T1" fmla="*/ 43 h 56"/>
                  <a:gd name="T2" fmla="*/ 45 w 45"/>
                  <a:gd name="T3" fmla="*/ 45 h 56"/>
                  <a:gd name="T4" fmla="*/ 21 w 45"/>
                  <a:gd name="T5" fmla="*/ 0 h 56"/>
                  <a:gd name="T6" fmla="*/ 0 w 45"/>
                  <a:gd name="T7" fmla="*/ 12 h 56"/>
                  <a:gd name="T8" fmla="*/ 23 w 45"/>
                  <a:gd name="T9" fmla="*/ 56 h 56"/>
                  <a:gd name="T10" fmla="*/ 23 w 45"/>
                  <a:gd name="T11" fmla="*/ 56 h 56"/>
                  <a:gd name="T12" fmla="*/ 43 w 45"/>
                  <a:gd name="T13" fmla="*/ 43 h 56"/>
                  <a:gd name="T14" fmla="*/ 0 60000 65536"/>
                  <a:gd name="T15" fmla="*/ 0 60000 65536"/>
                  <a:gd name="T16" fmla="*/ 0 60000 65536"/>
                  <a:gd name="T17" fmla="*/ 0 60000 65536"/>
                  <a:gd name="T18" fmla="*/ 0 60000 65536"/>
                  <a:gd name="T19" fmla="*/ 0 60000 65536"/>
                  <a:gd name="T20" fmla="*/ 0 60000 65536"/>
                  <a:gd name="T21" fmla="*/ 0 w 45"/>
                  <a:gd name="T22" fmla="*/ 0 h 56"/>
                  <a:gd name="T23" fmla="*/ 45 w 45"/>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56">
                    <a:moveTo>
                      <a:pt x="43" y="43"/>
                    </a:moveTo>
                    <a:lnTo>
                      <a:pt x="45" y="45"/>
                    </a:lnTo>
                    <a:lnTo>
                      <a:pt x="21" y="0"/>
                    </a:lnTo>
                    <a:lnTo>
                      <a:pt x="0" y="12"/>
                    </a:lnTo>
                    <a:lnTo>
                      <a:pt x="23" y="56"/>
                    </a:lnTo>
                    <a:lnTo>
                      <a:pt x="43" y="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3" name="Freeform 431">
                <a:extLst>
                  <a:ext uri="{FF2B5EF4-FFF2-40B4-BE49-F238E27FC236}">
                    <a16:creationId xmlns:a16="http://schemas.microsoft.com/office/drawing/2014/main" id="{0D7EAA06-29B2-4D4B-B0FF-90F6A6F627B9}"/>
                  </a:ext>
                </a:extLst>
              </p:cNvPr>
              <p:cNvSpPr>
                <a:spLocks/>
              </p:cNvSpPr>
              <p:nvPr/>
            </p:nvSpPr>
            <p:spPr bwMode="auto">
              <a:xfrm>
                <a:off x="2956" y="2095"/>
                <a:ext cx="45" cy="50"/>
              </a:xfrm>
              <a:custGeom>
                <a:avLst/>
                <a:gdLst>
                  <a:gd name="T0" fmla="*/ 43 w 45"/>
                  <a:gd name="T1" fmla="*/ 32 h 50"/>
                  <a:gd name="T2" fmla="*/ 45 w 45"/>
                  <a:gd name="T3" fmla="*/ 34 h 50"/>
                  <a:gd name="T4" fmla="*/ 20 w 45"/>
                  <a:gd name="T5" fmla="*/ 0 h 50"/>
                  <a:gd name="T6" fmla="*/ 0 w 45"/>
                  <a:gd name="T7" fmla="*/ 13 h 50"/>
                  <a:gd name="T8" fmla="*/ 26 w 45"/>
                  <a:gd name="T9" fmla="*/ 48 h 50"/>
                  <a:gd name="T10" fmla="*/ 28 w 45"/>
                  <a:gd name="T11" fmla="*/ 50 h 50"/>
                  <a:gd name="T12" fmla="*/ 43 w 45"/>
                  <a:gd name="T13" fmla="*/ 32 h 50"/>
                  <a:gd name="T14" fmla="*/ 0 60000 65536"/>
                  <a:gd name="T15" fmla="*/ 0 60000 65536"/>
                  <a:gd name="T16" fmla="*/ 0 60000 65536"/>
                  <a:gd name="T17" fmla="*/ 0 60000 65536"/>
                  <a:gd name="T18" fmla="*/ 0 60000 65536"/>
                  <a:gd name="T19" fmla="*/ 0 60000 65536"/>
                  <a:gd name="T20" fmla="*/ 0 60000 65536"/>
                  <a:gd name="T21" fmla="*/ 0 w 45"/>
                  <a:gd name="T22" fmla="*/ 0 h 50"/>
                  <a:gd name="T23" fmla="*/ 45 w 45"/>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50">
                    <a:moveTo>
                      <a:pt x="43" y="32"/>
                    </a:moveTo>
                    <a:lnTo>
                      <a:pt x="45" y="34"/>
                    </a:lnTo>
                    <a:lnTo>
                      <a:pt x="20" y="0"/>
                    </a:lnTo>
                    <a:lnTo>
                      <a:pt x="0" y="13"/>
                    </a:lnTo>
                    <a:lnTo>
                      <a:pt x="26" y="48"/>
                    </a:lnTo>
                    <a:lnTo>
                      <a:pt x="28" y="50"/>
                    </a:lnTo>
                    <a:lnTo>
                      <a:pt x="43"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4" name="Freeform 432">
                <a:extLst>
                  <a:ext uri="{FF2B5EF4-FFF2-40B4-BE49-F238E27FC236}">
                    <a16:creationId xmlns:a16="http://schemas.microsoft.com/office/drawing/2014/main" id="{34152629-5815-4320-A2C7-18F2E837F3F2}"/>
                  </a:ext>
                </a:extLst>
              </p:cNvPr>
              <p:cNvSpPr>
                <a:spLocks/>
              </p:cNvSpPr>
              <p:nvPr/>
            </p:nvSpPr>
            <p:spPr bwMode="auto">
              <a:xfrm>
                <a:off x="2984" y="2127"/>
                <a:ext cx="49" cy="43"/>
              </a:xfrm>
              <a:custGeom>
                <a:avLst/>
                <a:gdLst>
                  <a:gd name="T0" fmla="*/ 49 w 49"/>
                  <a:gd name="T1" fmla="*/ 27 h 43"/>
                  <a:gd name="T2" fmla="*/ 45 w 49"/>
                  <a:gd name="T3" fmla="*/ 25 h 43"/>
                  <a:gd name="T4" fmla="*/ 15 w 49"/>
                  <a:gd name="T5" fmla="*/ 0 h 43"/>
                  <a:gd name="T6" fmla="*/ 0 w 49"/>
                  <a:gd name="T7" fmla="*/ 18 h 43"/>
                  <a:gd name="T8" fmla="*/ 29 w 49"/>
                  <a:gd name="T9" fmla="*/ 43 h 43"/>
                  <a:gd name="T10" fmla="*/ 27 w 49"/>
                  <a:gd name="T11" fmla="*/ 39 h 43"/>
                  <a:gd name="T12" fmla="*/ 49 w 49"/>
                  <a:gd name="T13" fmla="*/ 27 h 43"/>
                  <a:gd name="T14" fmla="*/ 0 60000 65536"/>
                  <a:gd name="T15" fmla="*/ 0 60000 65536"/>
                  <a:gd name="T16" fmla="*/ 0 60000 65536"/>
                  <a:gd name="T17" fmla="*/ 0 60000 65536"/>
                  <a:gd name="T18" fmla="*/ 0 60000 65536"/>
                  <a:gd name="T19" fmla="*/ 0 60000 65536"/>
                  <a:gd name="T20" fmla="*/ 0 60000 65536"/>
                  <a:gd name="T21" fmla="*/ 0 w 49"/>
                  <a:gd name="T22" fmla="*/ 0 h 43"/>
                  <a:gd name="T23" fmla="*/ 49 w 49"/>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43">
                    <a:moveTo>
                      <a:pt x="49" y="27"/>
                    </a:moveTo>
                    <a:lnTo>
                      <a:pt x="45" y="25"/>
                    </a:lnTo>
                    <a:lnTo>
                      <a:pt x="15" y="0"/>
                    </a:lnTo>
                    <a:lnTo>
                      <a:pt x="0" y="18"/>
                    </a:lnTo>
                    <a:lnTo>
                      <a:pt x="29" y="43"/>
                    </a:lnTo>
                    <a:lnTo>
                      <a:pt x="27" y="39"/>
                    </a:lnTo>
                    <a:lnTo>
                      <a:pt x="49"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5" name="Freeform 433">
                <a:extLst>
                  <a:ext uri="{FF2B5EF4-FFF2-40B4-BE49-F238E27FC236}">
                    <a16:creationId xmlns:a16="http://schemas.microsoft.com/office/drawing/2014/main" id="{EAC61B3A-59D5-4DC7-BF41-5105E7D90C00}"/>
                  </a:ext>
                </a:extLst>
              </p:cNvPr>
              <p:cNvSpPr>
                <a:spLocks/>
              </p:cNvSpPr>
              <p:nvPr/>
            </p:nvSpPr>
            <p:spPr bwMode="auto">
              <a:xfrm>
                <a:off x="3011" y="2154"/>
                <a:ext cx="45" cy="52"/>
              </a:xfrm>
              <a:custGeom>
                <a:avLst/>
                <a:gdLst>
                  <a:gd name="T0" fmla="*/ 43 w 45"/>
                  <a:gd name="T1" fmla="*/ 41 h 52"/>
                  <a:gd name="T2" fmla="*/ 45 w 45"/>
                  <a:gd name="T3" fmla="*/ 41 h 52"/>
                  <a:gd name="T4" fmla="*/ 22 w 45"/>
                  <a:gd name="T5" fmla="*/ 0 h 52"/>
                  <a:gd name="T6" fmla="*/ 0 w 45"/>
                  <a:gd name="T7" fmla="*/ 12 h 52"/>
                  <a:gd name="T8" fmla="*/ 24 w 45"/>
                  <a:gd name="T9" fmla="*/ 52 h 52"/>
                  <a:gd name="T10" fmla="*/ 24 w 45"/>
                  <a:gd name="T11" fmla="*/ 52 h 52"/>
                  <a:gd name="T12" fmla="*/ 43 w 45"/>
                  <a:gd name="T13" fmla="*/ 41 h 52"/>
                  <a:gd name="T14" fmla="*/ 0 60000 65536"/>
                  <a:gd name="T15" fmla="*/ 0 60000 65536"/>
                  <a:gd name="T16" fmla="*/ 0 60000 65536"/>
                  <a:gd name="T17" fmla="*/ 0 60000 65536"/>
                  <a:gd name="T18" fmla="*/ 0 60000 65536"/>
                  <a:gd name="T19" fmla="*/ 0 60000 65536"/>
                  <a:gd name="T20" fmla="*/ 0 60000 65536"/>
                  <a:gd name="T21" fmla="*/ 0 w 45"/>
                  <a:gd name="T22" fmla="*/ 0 h 52"/>
                  <a:gd name="T23" fmla="*/ 45 w 45"/>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52">
                    <a:moveTo>
                      <a:pt x="43" y="41"/>
                    </a:moveTo>
                    <a:lnTo>
                      <a:pt x="45" y="41"/>
                    </a:lnTo>
                    <a:lnTo>
                      <a:pt x="22" y="0"/>
                    </a:lnTo>
                    <a:lnTo>
                      <a:pt x="0" y="12"/>
                    </a:lnTo>
                    <a:lnTo>
                      <a:pt x="24" y="52"/>
                    </a:lnTo>
                    <a:lnTo>
                      <a:pt x="43" y="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6" name="Freeform 434">
                <a:extLst>
                  <a:ext uri="{FF2B5EF4-FFF2-40B4-BE49-F238E27FC236}">
                    <a16:creationId xmlns:a16="http://schemas.microsoft.com/office/drawing/2014/main" id="{A06BE2F2-1727-4B6E-B930-C3DAA0C61D8A}"/>
                  </a:ext>
                </a:extLst>
              </p:cNvPr>
              <p:cNvSpPr>
                <a:spLocks/>
              </p:cNvSpPr>
              <p:nvPr/>
            </p:nvSpPr>
            <p:spPr bwMode="auto">
              <a:xfrm>
                <a:off x="3035" y="2195"/>
                <a:ext cx="46" cy="49"/>
              </a:xfrm>
              <a:custGeom>
                <a:avLst/>
                <a:gdLst>
                  <a:gd name="T0" fmla="*/ 46 w 46"/>
                  <a:gd name="T1" fmla="*/ 40 h 49"/>
                  <a:gd name="T2" fmla="*/ 44 w 46"/>
                  <a:gd name="T3" fmla="*/ 36 h 49"/>
                  <a:gd name="T4" fmla="*/ 19 w 46"/>
                  <a:gd name="T5" fmla="*/ 0 h 49"/>
                  <a:gd name="T6" fmla="*/ 0 w 46"/>
                  <a:gd name="T7" fmla="*/ 11 h 49"/>
                  <a:gd name="T8" fmla="*/ 23 w 46"/>
                  <a:gd name="T9" fmla="*/ 49 h 49"/>
                  <a:gd name="T10" fmla="*/ 23 w 46"/>
                  <a:gd name="T11" fmla="*/ 48 h 49"/>
                  <a:gd name="T12" fmla="*/ 46 w 46"/>
                  <a:gd name="T13" fmla="*/ 40 h 49"/>
                  <a:gd name="T14" fmla="*/ 0 60000 65536"/>
                  <a:gd name="T15" fmla="*/ 0 60000 65536"/>
                  <a:gd name="T16" fmla="*/ 0 60000 65536"/>
                  <a:gd name="T17" fmla="*/ 0 60000 65536"/>
                  <a:gd name="T18" fmla="*/ 0 60000 65536"/>
                  <a:gd name="T19" fmla="*/ 0 60000 65536"/>
                  <a:gd name="T20" fmla="*/ 0 60000 65536"/>
                  <a:gd name="T21" fmla="*/ 0 w 46"/>
                  <a:gd name="T22" fmla="*/ 0 h 49"/>
                  <a:gd name="T23" fmla="*/ 46 w 46"/>
                  <a:gd name="T24" fmla="*/ 49 h 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 h="49">
                    <a:moveTo>
                      <a:pt x="46" y="40"/>
                    </a:moveTo>
                    <a:lnTo>
                      <a:pt x="44" y="36"/>
                    </a:lnTo>
                    <a:lnTo>
                      <a:pt x="19" y="0"/>
                    </a:lnTo>
                    <a:lnTo>
                      <a:pt x="0" y="11"/>
                    </a:lnTo>
                    <a:lnTo>
                      <a:pt x="23" y="49"/>
                    </a:lnTo>
                    <a:lnTo>
                      <a:pt x="23" y="48"/>
                    </a:lnTo>
                    <a:lnTo>
                      <a:pt x="46"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7" name="Freeform 435">
                <a:extLst>
                  <a:ext uri="{FF2B5EF4-FFF2-40B4-BE49-F238E27FC236}">
                    <a16:creationId xmlns:a16="http://schemas.microsoft.com/office/drawing/2014/main" id="{F7D74CF1-9514-41B0-B21B-9D59A7418841}"/>
                  </a:ext>
                </a:extLst>
              </p:cNvPr>
              <p:cNvSpPr>
                <a:spLocks/>
              </p:cNvSpPr>
              <p:nvPr/>
            </p:nvSpPr>
            <p:spPr bwMode="auto">
              <a:xfrm>
                <a:off x="3058" y="2235"/>
                <a:ext cx="45" cy="102"/>
              </a:xfrm>
              <a:custGeom>
                <a:avLst/>
                <a:gdLst>
                  <a:gd name="T0" fmla="*/ 23 w 45"/>
                  <a:gd name="T1" fmla="*/ 65 h 102"/>
                  <a:gd name="T2" fmla="*/ 45 w 45"/>
                  <a:gd name="T3" fmla="*/ 67 h 102"/>
                  <a:gd name="T4" fmla="*/ 23 w 45"/>
                  <a:gd name="T5" fmla="*/ 0 h 102"/>
                  <a:gd name="T6" fmla="*/ 0 w 45"/>
                  <a:gd name="T7" fmla="*/ 8 h 102"/>
                  <a:gd name="T8" fmla="*/ 23 w 45"/>
                  <a:gd name="T9" fmla="*/ 75 h 102"/>
                  <a:gd name="T10" fmla="*/ 45 w 45"/>
                  <a:gd name="T11" fmla="*/ 75 h 102"/>
                  <a:gd name="T12" fmla="*/ 23 w 45"/>
                  <a:gd name="T13" fmla="*/ 75 h 102"/>
                  <a:gd name="T14" fmla="*/ 31 w 45"/>
                  <a:gd name="T15" fmla="*/ 102 h 102"/>
                  <a:gd name="T16" fmla="*/ 45 w 45"/>
                  <a:gd name="T17" fmla="*/ 75 h 102"/>
                  <a:gd name="T18" fmla="*/ 23 w 45"/>
                  <a:gd name="T19" fmla="*/ 65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102"/>
                  <a:gd name="T32" fmla="*/ 45 w 45"/>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102">
                    <a:moveTo>
                      <a:pt x="23" y="65"/>
                    </a:moveTo>
                    <a:lnTo>
                      <a:pt x="45" y="67"/>
                    </a:lnTo>
                    <a:lnTo>
                      <a:pt x="23" y="0"/>
                    </a:lnTo>
                    <a:lnTo>
                      <a:pt x="0" y="8"/>
                    </a:lnTo>
                    <a:lnTo>
                      <a:pt x="23" y="75"/>
                    </a:lnTo>
                    <a:lnTo>
                      <a:pt x="45" y="75"/>
                    </a:lnTo>
                    <a:lnTo>
                      <a:pt x="23" y="75"/>
                    </a:lnTo>
                    <a:lnTo>
                      <a:pt x="31" y="102"/>
                    </a:lnTo>
                    <a:lnTo>
                      <a:pt x="45" y="75"/>
                    </a:lnTo>
                    <a:lnTo>
                      <a:pt x="23" y="6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8" name="Freeform 436">
                <a:extLst>
                  <a:ext uri="{FF2B5EF4-FFF2-40B4-BE49-F238E27FC236}">
                    <a16:creationId xmlns:a16="http://schemas.microsoft.com/office/drawing/2014/main" id="{154E42BE-FC81-4404-8713-B724AEBE3E9A}"/>
                  </a:ext>
                </a:extLst>
              </p:cNvPr>
              <p:cNvSpPr>
                <a:spLocks/>
              </p:cNvSpPr>
              <p:nvPr/>
            </p:nvSpPr>
            <p:spPr bwMode="auto">
              <a:xfrm>
                <a:off x="3081" y="2254"/>
                <a:ext cx="45" cy="56"/>
              </a:xfrm>
              <a:custGeom>
                <a:avLst/>
                <a:gdLst>
                  <a:gd name="T0" fmla="*/ 24 w 45"/>
                  <a:gd name="T1" fmla="*/ 0 h 56"/>
                  <a:gd name="T2" fmla="*/ 24 w 45"/>
                  <a:gd name="T3" fmla="*/ 2 h 56"/>
                  <a:gd name="T4" fmla="*/ 0 w 45"/>
                  <a:gd name="T5" fmla="*/ 46 h 56"/>
                  <a:gd name="T6" fmla="*/ 22 w 45"/>
                  <a:gd name="T7" fmla="*/ 56 h 56"/>
                  <a:gd name="T8" fmla="*/ 45 w 45"/>
                  <a:gd name="T9" fmla="*/ 12 h 56"/>
                  <a:gd name="T10" fmla="*/ 45 w 45"/>
                  <a:gd name="T11" fmla="*/ 12 h 56"/>
                  <a:gd name="T12" fmla="*/ 24 w 45"/>
                  <a:gd name="T13" fmla="*/ 0 h 56"/>
                  <a:gd name="T14" fmla="*/ 0 60000 65536"/>
                  <a:gd name="T15" fmla="*/ 0 60000 65536"/>
                  <a:gd name="T16" fmla="*/ 0 60000 65536"/>
                  <a:gd name="T17" fmla="*/ 0 60000 65536"/>
                  <a:gd name="T18" fmla="*/ 0 60000 65536"/>
                  <a:gd name="T19" fmla="*/ 0 60000 65536"/>
                  <a:gd name="T20" fmla="*/ 0 60000 65536"/>
                  <a:gd name="T21" fmla="*/ 0 w 45"/>
                  <a:gd name="T22" fmla="*/ 0 h 56"/>
                  <a:gd name="T23" fmla="*/ 45 w 45"/>
                  <a:gd name="T24" fmla="*/ 56 h 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56">
                    <a:moveTo>
                      <a:pt x="24" y="0"/>
                    </a:moveTo>
                    <a:lnTo>
                      <a:pt x="24" y="2"/>
                    </a:lnTo>
                    <a:lnTo>
                      <a:pt x="0" y="46"/>
                    </a:lnTo>
                    <a:lnTo>
                      <a:pt x="22" y="56"/>
                    </a:lnTo>
                    <a:lnTo>
                      <a:pt x="45" y="12"/>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49" name="Freeform 437">
                <a:extLst>
                  <a:ext uri="{FF2B5EF4-FFF2-40B4-BE49-F238E27FC236}">
                    <a16:creationId xmlns:a16="http://schemas.microsoft.com/office/drawing/2014/main" id="{FC883C62-F998-4CC5-ABE4-743C4FFA1501}"/>
                  </a:ext>
                </a:extLst>
              </p:cNvPr>
              <p:cNvSpPr>
                <a:spLocks/>
              </p:cNvSpPr>
              <p:nvPr/>
            </p:nvSpPr>
            <p:spPr bwMode="auto">
              <a:xfrm>
                <a:off x="3105" y="2196"/>
                <a:ext cx="45" cy="70"/>
              </a:xfrm>
              <a:custGeom>
                <a:avLst/>
                <a:gdLst>
                  <a:gd name="T0" fmla="*/ 43 w 45"/>
                  <a:gd name="T1" fmla="*/ 12 h 70"/>
                  <a:gd name="T2" fmla="*/ 25 w 45"/>
                  <a:gd name="T3" fmla="*/ 16 h 70"/>
                  <a:gd name="T4" fmla="*/ 0 w 45"/>
                  <a:gd name="T5" fmla="*/ 58 h 70"/>
                  <a:gd name="T6" fmla="*/ 21 w 45"/>
                  <a:gd name="T7" fmla="*/ 70 h 70"/>
                  <a:gd name="T8" fmla="*/ 45 w 45"/>
                  <a:gd name="T9" fmla="*/ 27 h 70"/>
                  <a:gd name="T10" fmla="*/ 27 w 45"/>
                  <a:gd name="T11" fmla="*/ 29 h 70"/>
                  <a:gd name="T12" fmla="*/ 43 w 45"/>
                  <a:gd name="T13" fmla="*/ 12 h 70"/>
                  <a:gd name="T14" fmla="*/ 31 w 45"/>
                  <a:gd name="T15" fmla="*/ 0 h 70"/>
                  <a:gd name="T16" fmla="*/ 25 w 45"/>
                  <a:gd name="T17" fmla="*/ 16 h 70"/>
                  <a:gd name="T18" fmla="*/ 43 w 45"/>
                  <a:gd name="T19" fmla="*/ 12 h 7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70"/>
                  <a:gd name="T32" fmla="*/ 45 w 45"/>
                  <a:gd name="T33" fmla="*/ 70 h 7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70">
                    <a:moveTo>
                      <a:pt x="43" y="12"/>
                    </a:moveTo>
                    <a:lnTo>
                      <a:pt x="25" y="16"/>
                    </a:lnTo>
                    <a:lnTo>
                      <a:pt x="0" y="58"/>
                    </a:lnTo>
                    <a:lnTo>
                      <a:pt x="21" y="70"/>
                    </a:lnTo>
                    <a:lnTo>
                      <a:pt x="45" y="27"/>
                    </a:lnTo>
                    <a:lnTo>
                      <a:pt x="27" y="29"/>
                    </a:lnTo>
                    <a:lnTo>
                      <a:pt x="43" y="12"/>
                    </a:lnTo>
                    <a:lnTo>
                      <a:pt x="31" y="0"/>
                    </a:lnTo>
                    <a:lnTo>
                      <a:pt x="25" y="16"/>
                    </a:lnTo>
                    <a:lnTo>
                      <a:pt x="43"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0" name="Freeform 438">
                <a:extLst>
                  <a:ext uri="{FF2B5EF4-FFF2-40B4-BE49-F238E27FC236}">
                    <a16:creationId xmlns:a16="http://schemas.microsoft.com/office/drawing/2014/main" id="{C0CDF9A5-90CE-4563-AAA8-2DB9C40D1884}"/>
                  </a:ext>
                </a:extLst>
              </p:cNvPr>
              <p:cNvSpPr>
                <a:spLocks/>
              </p:cNvSpPr>
              <p:nvPr/>
            </p:nvSpPr>
            <p:spPr bwMode="auto">
              <a:xfrm>
                <a:off x="3132" y="2208"/>
                <a:ext cx="45" cy="48"/>
              </a:xfrm>
              <a:custGeom>
                <a:avLst/>
                <a:gdLst>
                  <a:gd name="T0" fmla="*/ 41 w 45"/>
                  <a:gd name="T1" fmla="*/ 25 h 48"/>
                  <a:gd name="T2" fmla="*/ 45 w 45"/>
                  <a:gd name="T3" fmla="*/ 29 h 48"/>
                  <a:gd name="T4" fmla="*/ 16 w 45"/>
                  <a:gd name="T5" fmla="*/ 0 h 48"/>
                  <a:gd name="T6" fmla="*/ 0 w 45"/>
                  <a:gd name="T7" fmla="*/ 17 h 48"/>
                  <a:gd name="T8" fmla="*/ 30 w 45"/>
                  <a:gd name="T9" fmla="*/ 46 h 48"/>
                  <a:gd name="T10" fmla="*/ 32 w 45"/>
                  <a:gd name="T11" fmla="*/ 48 h 48"/>
                  <a:gd name="T12" fmla="*/ 41 w 45"/>
                  <a:gd name="T13" fmla="*/ 25 h 48"/>
                  <a:gd name="T14" fmla="*/ 0 60000 65536"/>
                  <a:gd name="T15" fmla="*/ 0 60000 65536"/>
                  <a:gd name="T16" fmla="*/ 0 60000 65536"/>
                  <a:gd name="T17" fmla="*/ 0 60000 65536"/>
                  <a:gd name="T18" fmla="*/ 0 60000 65536"/>
                  <a:gd name="T19" fmla="*/ 0 60000 65536"/>
                  <a:gd name="T20" fmla="*/ 0 60000 65536"/>
                  <a:gd name="T21" fmla="*/ 0 w 45"/>
                  <a:gd name="T22" fmla="*/ 0 h 48"/>
                  <a:gd name="T23" fmla="*/ 45 w 45"/>
                  <a:gd name="T24" fmla="*/ 48 h 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48">
                    <a:moveTo>
                      <a:pt x="41" y="25"/>
                    </a:moveTo>
                    <a:lnTo>
                      <a:pt x="45" y="29"/>
                    </a:lnTo>
                    <a:lnTo>
                      <a:pt x="16" y="0"/>
                    </a:lnTo>
                    <a:lnTo>
                      <a:pt x="0" y="17"/>
                    </a:lnTo>
                    <a:lnTo>
                      <a:pt x="30" y="46"/>
                    </a:lnTo>
                    <a:lnTo>
                      <a:pt x="32" y="48"/>
                    </a:lnTo>
                    <a:lnTo>
                      <a:pt x="4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1" name="Freeform 439">
                <a:extLst>
                  <a:ext uri="{FF2B5EF4-FFF2-40B4-BE49-F238E27FC236}">
                    <a16:creationId xmlns:a16="http://schemas.microsoft.com/office/drawing/2014/main" id="{8471C560-2A2D-4116-BC69-56DAA66DDDA9}"/>
                  </a:ext>
                </a:extLst>
              </p:cNvPr>
              <p:cNvSpPr>
                <a:spLocks/>
              </p:cNvSpPr>
              <p:nvPr/>
            </p:nvSpPr>
            <p:spPr bwMode="auto">
              <a:xfrm>
                <a:off x="3164" y="2233"/>
                <a:ext cx="35" cy="33"/>
              </a:xfrm>
              <a:custGeom>
                <a:avLst/>
                <a:gdLst>
                  <a:gd name="T0" fmla="*/ 35 w 35"/>
                  <a:gd name="T1" fmla="*/ 11 h 33"/>
                  <a:gd name="T2" fmla="*/ 33 w 35"/>
                  <a:gd name="T3" fmla="*/ 10 h 33"/>
                  <a:gd name="T4" fmla="*/ 9 w 35"/>
                  <a:gd name="T5" fmla="*/ 0 h 33"/>
                  <a:gd name="T6" fmla="*/ 0 w 35"/>
                  <a:gd name="T7" fmla="*/ 23 h 33"/>
                  <a:gd name="T8" fmla="*/ 23 w 35"/>
                  <a:gd name="T9" fmla="*/ 33 h 33"/>
                  <a:gd name="T10" fmla="*/ 21 w 35"/>
                  <a:gd name="T11" fmla="*/ 31 h 33"/>
                  <a:gd name="T12" fmla="*/ 35 w 35"/>
                  <a:gd name="T13" fmla="*/ 11 h 33"/>
                  <a:gd name="T14" fmla="*/ 0 60000 65536"/>
                  <a:gd name="T15" fmla="*/ 0 60000 65536"/>
                  <a:gd name="T16" fmla="*/ 0 60000 65536"/>
                  <a:gd name="T17" fmla="*/ 0 60000 65536"/>
                  <a:gd name="T18" fmla="*/ 0 60000 65536"/>
                  <a:gd name="T19" fmla="*/ 0 60000 65536"/>
                  <a:gd name="T20" fmla="*/ 0 60000 65536"/>
                  <a:gd name="T21" fmla="*/ 0 w 35"/>
                  <a:gd name="T22" fmla="*/ 0 h 33"/>
                  <a:gd name="T23" fmla="*/ 35 w 35"/>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 h="33">
                    <a:moveTo>
                      <a:pt x="35" y="11"/>
                    </a:moveTo>
                    <a:lnTo>
                      <a:pt x="33" y="10"/>
                    </a:lnTo>
                    <a:lnTo>
                      <a:pt x="9" y="0"/>
                    </a:lnTo>
                    <a:lnTo>
                      <a:pt x="0" y="23"/>
                    </a:lnTo>
                    <a:lnTo>
                      <a:pt x="23" y="33"/>
                    </a:lnTo>
                    <a:lnTo>
                      <a:pt x="21" y="31"/>
                    </a:lnTo>
                    <a:lnTo>
                      <a:pt x="35"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2" name="Freeform 440">
                <a:extLst>
                  <a:ext uri="{FF2B5EF4-FFF2-40B4-BE49-F238E27FC236}">
                    <a16:creationId xmlns:a16="http://schemas.microsoft.com/office/drawing/2014/main" id="{E86BC406-0551-405C-A854-2092B6F57746}"/>
                  </a:ext>
                </a:extLst>
              </p:cNvPr>
              <p:cNvSpPr>
                <a:spLocks/>
              </p:cNvSpPr>
              <p:nvPr/>
            </p:nvSpPr>
            <p:spPr bwMode="auto">
              <a:xfrm>
                <a:off x="3185" y="2244"/>
                <a:ext cx="41" cy="37"/>
              </a:xfrm>
              <a:custGeom>
                <a:avLst/>
                <a:gdLst>
                  <a:gd name="T0" fmla="*/ 41 w 41"/>
                  <a:gd name="T1" fmla="*/ 20 h 37"/>
                  <a:gd name="T2" fmla="*/ 39 w 41"/>
                  <a:gd name="T3" fmla="*/ 18 h 37"/>
                  <a:gd name="T4" fmla="*/ 14 w 41"/>
                  <a:gd name="T5" fmla="*/ 0 h 37"/>
                  <a:gd name="T6" fmla="*/ 0 w 41"/>
                  <a:gd name="T7" fmla="*/ 20 h 37"/>
                  <a:gd name="T8" fmla="*/ 25 w 41"/>
                  <a:gd name="T9" fmla="*/ 37 h 37"/>
                  <a:gd name="T10" fmla="*/ 23 w 41"/>
                  <a:gd name="T11" fmla="*/ 35 h 37"/>
                  <a:gd name="T12" fmla="*/ 41 w 41"/>
                  <a:gd name="T13" fmla="*/ 20 h 37"/>
                  <a:gd name="T14" fmla="*/ 0 60000 65536"/>
                  <a:gd name="T15" fmla="*/ 0 60000 65536"/>
                  <a:gd name="T16" fmla="*/ 0 60000 65536"/>
                  <a:gd name="T17" fmla="*/ 0 60000 65536"/>
                  <a:gd name="T18" fmla="*/ 0 60000 65536"/>
                  <a:gd name="T19" fmla="*/ 0 60000 65536"/>
                  <a:gd name="T20" fmla="*/ 0 60000 65536"/>
                  <a:gd name="T21" fmla="*/ 0 w 41"/>
                  <a:gd name="T22" fmla="*/ 0 h 37"/>
                  <a:gd name="T23" fmla="*/ 41 w 41"/>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7">
                    <a:moveTo>
                      <a:pt x="41" y="20"/>
                    </a:moveTo>
                    <a:lnTo>
                      <a:pt x="39" y="18"/>
                    </a:lnTo>
                    <a:lnTo>
                      <a:pt x="14" y="0"/>
                    </a:lnTo>
                    <a:lnTo>
                      <a:pt x="0" y="20"/>
                    </a:lnTo>
                    <a:lnTo>
                      <a:pt x="25" y="37"/>
                    </a:lnTo>
                    <a:lnTo>
                      <a:pt x="23" y="35"/>
                    </a:lnTo>
                    <a:lnTo>
                      <a:pt x="41"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3" name="Freeform 441">
                <a:extLst>
                  <a:ext uri="{FF2B5EF4-FFF2-40B4-BE49-F238E27FC236}">
                    <a16:creationId xmlns:a16="http://schemas.microsoft.com/office/drawing/2014/main" id="{697D4E16-8402-4158-B35F-2943B36E9775}"/>
                  </a:ext>
                </a:extLst>
              </p:cNvPr>
              <p:cNvSpPr>
                <a:spLocks/>
              </p:cNvSpPr>
              <p:nvPr/>
            </p:nvSpPr>
            <p:spPr bwMode="auto">
              <a:xfrm>
                <a:off x="3208" y="2264"/>
                <a:ext cx="42" cy="50"/>
              </a:xfrm>
              <a:custGeom>
                <a:avLst/>
                <a:gdLst>
                  <a:gd name="T0" fmla="*/ 26 w 42"/>
                  <a:gd name="T1" fmla="*/ 23 h 50"/>
                  <a:gd name="T2" fmla="*/ 42 w 42"/>
                  <a:gd name="T3" fmla="*/ 27 h 50"/>
                  <a:gd name="T4" fmla="*/ 18 w 42"/>
                  <a:gd name="T5" fmla="*/ 0 h 50"/>
                  <a:gd name="T6" fmla="*/ 0 w 42"/>
                  <a:gd name="T7" fmla="*/ 15 h 50"/>
                  <a:gd name="T8" fmla="*/ 24 w 42"/>
                  <a:gd name="T9" fmla="*/ 42 h 50"/>
                  <a:gd name="T10" fmla="*/ 38 w 42"/>
                  <a:gd name="T11" fmla="*/ 44 h 50"/>
                  <a:gd name="T12" fmla="*/ 24 w 42"/>
                  <a:gd name="T13" fmla="*/ 42 h 50"/>
                  <a:gd name="T14" fmla="*/ 30 w 42"/>
                  <a:gd name="T15" fmla="*/ 50 h 50"/>
                  <a:gd name="T16" fmla="*/ 38 w 42"/>
                  <a:gd name="T17" fmla="*/ 44 h 50"/>
                  <a:gd name="T18" fmla="*/ 26 w 42"/>
                  <a:gd name="T19" fmla="*/ 23 h 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50"/>
                  <a:gd name="T32" fmla="*/ 42 w 42"/>
                  <a:gd name="T33" fmla="*/ 50 h 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50">
                    <a:moveTo>
                      <a:pt x="26" y="23"/>
                    </a:moveTo>
                    <a:lnTo>
                      <a:pt x="42" y="27"/>
                    </a:lnTo>
                    <a:lnTo>
                      <a:pt x="18" y="0"/>
                    </a:lnTo>
                    <a:lnTo>
                      <a:pt x="0" y="15"/>
                    </a:lnTo>
                    <a:lnTo>
                      <a:pt x="24" y="42"/>
                    </a:lnTo>
                    <a:lnTo>
                      <a:pt x="38" y="44"/>
                    </a:lnTo>
                    <a:lnTo>
                      <a:pt x="24" y="42"/>
                    </a:lnTo>
                    <a:lnTo>
                      <a:pt x="30" y="50"/>
                    </a:lnTo>
                    <a:lnTo>
                      <a:pt x="38" y="44"/>
                    </a:lnTo>
                    <a:lnTo>
                      <a:pt x="26"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4" name="Freeform 442">
                <a:extLst>
                  <a:ext uri="{FF2B5EF4-FFF2-40B4-BE49-F238E27FC236}">
                    <a16:creationId xmlns:a16="http://schemas.microsoft.com/office/drawing/2014/main" id="{3C78FED1-F95A-4058-97CB-D9B82CCC67A9}"/>
                  </a:ext>
                </a:extLst>
              </p:cNvPr>
              <p:cNvSpPr>
                <a:spLocks/>
              </p:cNvSpPr>
              <p:nvPr/>
            </p:nvSpPr>
            <p:spPr bwMode="auto">
              <a:xfrm>
                <a:off x="3234" y="2275"/>
                <a:ext cx="37" cy="33"/>
              </a:xfrm>
              <a:custGeom>
                <a:avLst/>
                <a:gdLst>
                  <a:gd name="T0" fmla="*/ 21 w 37"/>
                  <a:gd name="T1" fmla="*/ 0 h 33"/>
                  <a:gd name="T2" fmla="*/ 23 w 37"/>
                  <a:gd name="T3" fmla="*/ 0 h 33"/>
                  <a:gd name="T4" fmla="*/ 0 w 37"/>
                  <a:gd name="T5" fmla="*/ 12 h 33"/>
                  <a:gd name="T6" fmla="*/ 12 w 37"/>
                  <a:gd name="T7" fmla="*/ 33 h 33"/>
                  <a:gd name="T8" fmla="*/ 35 w 37"/>
                  <a:gd name="T9" fmla="*/ 19 h 33"/>
                  <a:gd name="T10" fmla="*/ 37 w 37"/>
                  <a:gd name="T11" fmla="*/ 17 h 33"/>
                  <a:gd name="T12" fmla="*/ 21 w 37"/>
                  <a:gd name="T13" fmla="*/ 0 h 33"/>
                  <a:gd name="T14" fmla="*/ 0 60000 65536"/>
                  <a:gd name="T15" fmla="*/ 0 60000 65536"/>
                  <a:gd name="T16" fmla="*/ 0 60000 65536"/>
                  <a:gd name="T17" fmla="*/ 0 60000 65536"/>
                  <a:gd name="T18" fmla="*/ 0 60000 65536"/>
                  <a:gd name="T19" fmla="*/ 0 60000 65536"/>
                  <a:gd name="T20" fmla="*/ 0 60000 65536"/>
                  <a:gd name="T21" fmla="*/ 0 w 37"/>
                  <a:gd name="T22" fmla="*/ 0 h 33"/>
                  <a:gd name="T23" fmla="*/ 37 w 37"/>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7" h="33">
                    <a:moveTo>
                      <a:pt x="21" y="0"/>
                    </a:moveTo>
                    <a:lnTo>
                      <a:pt x="23" y="0"/>
                    </a:lnTo>
                    <a:lnTo>
                      <a:pt x="0" y="12"/>
                    </a:lnTo>
                    <a:lnTo>
                      <a:pt x="12" y="33"/>
                    </a:lnTo>
                    <a:lnTo>
                      <a:pt x="35" y="19"/>
                    </a:lnTo>
                    <a:lnTo>
                      <a:pt x="37" y="17"/>
                    </a:lnTo>
                    <a:lnTo>
                      <a:pt x="2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5" name="Freeform 443">
                <a:extLst>
                  <a:ext uri="{FF2B5EF4-FFF2-40B4-BE49-F238E27FC236}">
                    <a16:creationId xmlns:a16="http://schemas.microsoft.com/office/drawing/2014/main" id="{8E15190D-2F6A-4833-9E3B-FFD2D743FB70}"/>
                  </a:ext>
                </a:extLst>
              </p:cNvPr>
              <p:cNvSpPr>
                <a:spLocks/>
              </p:cNvSpPr>
              <p:nvPr/>
            </p:nvSpPr>
            <p:spPr bwMode="auto">
              <a:xfrm>
                <a:off x="3255" y="2254"/>
                <a:ext cx="41" cy="38"/>
              </a:xfrm>
              <a:custGeom>
                <a:avLst/>
                <a:gdLst>
                  <a:gd name="T0" fmla="*/ 24 w 41"/>
                  <a:gd name="T1" fmla="*/ 0 h 38"/>
                  <a:gd name="T2" fmla="*/ 24 w 41"/>
                  <a:gd name="T3" fmla="*/ 0 h 38"/>
                  <a:gd name="T4" fmla="*/ 0 w 41"/>
                  <a:gd name="T5" fmla="*/ 21 h 38"/>
                  <a:gd name="T6" fmla="*/ 16 w 41"/>
                  <a:gd name="T7" fmla="*/ 38 h 38"/>
                  <a:gd name="T8" fmla="*/ 41 w 41"/>
                  <a:gd name="T9" fmla="*/ 17 h 38"/>
                  <a:gd name="T10" fmla="*/ 41 w 41"/>
                  <a:gd name="T11" fmla="*/ 15 h 38"/>
                  <a:gd name="T12" fmla="*/ 24 w 41"/>
                  <a:gd name="T13" fmla="*/ 0 h 38"/>
                  <a:gd name="T14" fmla="*/ 0 60000 65536"/>
                  <a:gd name="T15" fmla="*/ 0 60000 65536"/>
                  <a:gd name="T16" fmla="*/ 0 60000 65536"/>
                  <a:gd name="T17" fmla="*/ 0 60000 65536"/>
                  <a:gd name="T18" fmla="*/ 0 60000 65536"/>
                  <a:gd name="T19" fmla="*/ 0 60000 65536"/>
                  <a:gd name="T20" fmla="*/ 0 60000 65536"/>
                  <a:gd name="T21" fmla="*/ 0 w 41"/>
                  <a:gd name="T22" fmla="*/ 0 h 38"/>
                  <a:gd name="T23" fmla="*/ 41 w 41"/>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8">
                    <a:moveTo>
                      <a:pt x="24" y="0"/>
                    </a:moveTo>
                    <a:lnTo>
                      <a:pt x="24" y="0"/>
                    </a:lnTo>
                    <a:lnTo>
                      <a:pt x="0" y="21"/>
                    </a:lnTo>
                    <a:lnTo>
                      <a:pt x="16" y="38"/>
                    </a:lnTo>
                    <a:lnTo>
                      <a:pt x="41" y="17"/>
                    </a:lnTo>
                    <a:lnTo>
                      <a:pt x="41" y="15"/>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6" name="Freeform 444">
                <a:extLst>
                  <a:ext uri="{FF2B5EF4-FFF2-40B4-BE49-F238E27FC236}">
                    <a16:creationId xmlns:a16="http://schemas.microsoft.com/office/drawing/2014/main" id="{6F13F3A1-2E11-4E16-A54C-1B940FAAE01C}"/>
                  </a:ext>
                </a:extLst>
              </p:cNvPr>
              <p:cNvSpPr>
                <a:spLocks/>
              </p:cNvSpPr>
              <p:nvPr/>
            </p:nvSpPr>
            <p:spPr bwMode="auto">
              <a:xfrm>
                <a:off x="3279" y="2216"/>
                <a:ext cx="47" cy="53"/>
              </a:xfrm>
              <a:custGeom>
                <a:avLst/>
                <a:gdLst>
                  <a:gd name="T0" fmla="*/ 43 w 47"/>
                  <a:gd name="T1" fmla="*/ 2 h 53"/>
                  <a:gd name="T2" fmla="*/ 29 w 47"/>
                  <a:gd name="T3" fmla="*/ 5 h 53"/>
                  <a:gd name="T4" fmla="*/ 0 w 47"/>
                  <a:gd name="T5" fmla="*/ 38 h 53"/>
                  <a:gd name="T6" fmla="*/ 17 w 47"/>
                  <a:gd name="T7" fmla="*/ 53 h 53"/>
                  <a:gd name="T8" fmla="*/ 47 w 47"/>
                  <a:gd name="T9" fmla="*/ 21 h 53"/>
                  <a:gd name="T10" fmla="*/ 35 w 47"/>
                  <a:gd name="T11" fmla="*/ 25 h 53"/>
                  <a:gd name="T12" fmla="*/ 43 w 47"/>
                  <a:gd name="T13" fmla="*/ 2 h 53"/>
                  <a:gd name="T14" fmla="*/ 35 w 47"/>
                  <a:gd name="T15" fmla="*/ 0 h 53"/>
                  <a:gd name="T16" fmla="*/ 29 w 47"/>
                  <a:gd name="T17" fmla="*/ 5 h 53"/>
                  <a:gd name="T18" fmla="*/ 43 w 47"/>
                  <a:gd name="T19" fmla="*/ 2 h 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7"/>
                  <a:gd name="T31" fmla="*/ 0 h 53"/>
                  <a:gd name="T32" fmla="*/ 47 w 47"/>
                  <a:gd name="T33" fmla="*/ 53 h 5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7" h="53">
                    <a:moveTo>
                      <a:pt x="43" y="2"/>
                    </a:moveTo>
                    <a:lnTo>
                      <a:pt x="29" y="5"/>
                    </a:lnTo>
                    <a:lnTo>
                      <a:pt x="0" y="38"/>
                    </a:lnTo>
                    <a:lnTo>
                      <a:pt x="17" y="53"/>
                    </a:lnTo>
                    <a:lnTo>
                      <a:pt x="47" y="21"/>
                    </a:lnTo>
                    <a:lnTo>
                      <a:pt x="35" y="25"/>
                    </a:lnTo>
                    <a:lnTo>
                      <a:pt x="43" y="2"/>
                    </a:lnTo>
                    <a:lnTo>
                      <a:pt x="35" y="0"/>
                    </a:lnTo>
                    <a:lnTo>
                      <a:pt x="29" y="5"/>
                    </a:lnTo>
                    <a:lnTo>
                      <a:pt x="43"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7" name="Freeform 445">
                <a:extLst>
                  <a:ext uri="{FF2B5EF4-FFF2-40B4-BE49-F238E27FC236}">
                    <a16:creationId xmlns:a16="http://schemas.microsoft.com/office/drawing/2014/main" id="{21CD53B2-4252-475C-808E-759B77156FCF}"/>
                  </a:ext>
                </a:extLst>
              </p:cNvPr>
              <p:cNvSpPr>
                <a:spLocks/>
              </p:cNvSpPr>
              <p:nvPr/>
            </p:nvSpPr>
            <p:spPr bwMode="auto">
              <a:xfrm>
                <a:off x="3314" y="2218"/>
                <a:ext cx="31" cy="30"/>
              </a:xfrm>
              <a:custGeom>
                <a:avLst/>
                <a:gdLst>
                  <a:gd name="T0" fmla="*/ 31 w 31"/>
                  <a:gd name="T1" fmla="*/ 7 h 30"/>
                  <a:gd name="T2" fmla="*/ 31 w 31"/>
                  <a:gd name="T3" fmla="*/ 7 h 30"/>
                  <a:gd name="T4" fmla="*/ 8 w 31"/>
                  <a:gd name="T5" fmla="*/ 0 h 30"/>
                  <a:gd name="T6" fmla="*/ 0 w 31"/>
                  <a:gd name="T7" fmla="*/ 23 h 30"/>
                  <a:gd name="T8" fmla="*/ 23 w 31"/>
                  <a:gd name="T9" fmla="*/ 30 h 30"/>
                  <a:gd name="T10" fmla="*/ 23 w 31"/>
                  <a:gd name="T11" fmla="*/ 30 h 30"/>
                  <a:gd name="T12" fmla="*/ 31 w 31"/>
                  <a:gd name="T13" fmla="*/ 7 h 30"/>
                  <a:gd name="T14" fmla="*/ 0 60000 65536"/>
                  <a:gd name="T15" fmla="*/ 0 60000 65536"/>
                  <a:gd name="T16" fmla="*/ 0 60000 65536"/>
                  <a:gd name="T17" fmla="*/ 0 60000 65536"/>
                  <a:gd name="T18" fmla="*/ 0 60000 65536"/>
                  <a:gd name="T19" fmla="*/ 0 60000 65536"/>
                  <a:gd name="T20" fmla="*/ 0 60000 65536"/>
                  <a:gd name="T21" fmla="*/ 0 w 31"/>
                  <a:gd name="T22" fmla="*/ 0 h 30"/>
                  <a:gd name="T23" fmla="*/ 31 w 31"/>
                  <a:gd name="T24" fmla="*/ 30 h 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 h="30">
                    <a:moveTo>
                      <a:pt x="31" y="7"/>
                    </a:moveTo>
                    <a:lnTo>
                      <a:pt x="31" y="7"/>
                    </a:lnTo>
                    <a:lnTo>
                      <a:pt x="8" y="0"/>
                    </a:lnTo>
                    <a:lnTo>
                      <a:pt x="0" y="23"/>
                    </a:lnTo>
                    <a:lnTo>
                      <a:pt x="23" y="30"/>
                    </a:lnTo>
                    <a:lnTo>
                      <a:pt x="31"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8" name="Freeform 446">
                <a:extLst>
                  <a:ext uri="{FF2B5EF4-FFF2-40B4-BE49-F238E27FC236}">
                    <a16:creationId xmlns:a16="http://schemas.microsoft.com/office/drawing/2014/main" id="{EE7EDA49-5E70-4E5E-A00B-3E5099C275B5}"/>
                  </a:ext>
                </a:extLst>
              </p:cNvPr>
              <p:cNvSpPr>
                <a:spLocks/>
              </p:cNvSpPr>
              <p:nvPr/>
            </p:nvSpPr>
            <p:spPr bwMode="auto">
              <a:xfrm>
                <a:off x="3337" y="2225"/>
                <a:ext cx="38" cy="31"/>
              </a:xfrm>
              <a:custGeom>
                <a:avLst/>
                <a:gdLst>
                  <a:gd name="T0" fmla="*/ 38 w 38"/>
                  <a:gd name="T1" fmla="*/ 14 h 31"/>
                  <a:gd name="T2" fmla="*/ 32 w 38"/>
                  <a:gd name="T3" fmla="*/ 10 h 31"/>
                  <a:gd name="T4" fmla="*/ 8 w 38"/>
                  <a:gd name="T5" fmla="*/ 0 h 31"/>
                  <a:gd name="T6" fmla="*/ 0 w 38"/>
                  <a:gd name="T7" fmla="*/ 23 h 31"/>
                  <a:gd name="T8" fmla="*/ 24 w 38"/>
                  <a:gd name="T9" fmla="*/ 31 h 31"/>
                  <a:gd name="T10" fmla="*/ 18 w 38"/>
                  <a:gd name="T11" fmla="*/ 27 h 31"/>
                  <a:gd name="T12" fmla="*/ 38 w 38"/>
                  <a:gd name="T13" fmla="*/ 14 h 31"/>
                  <a:gd name="T14" fmla="*/ 0 60000 65536"/>
                  <a:gd name="T15" fmla="*/ 0 60000 65536"/>
                  <a:gd name="T16" fmla="*/ 0 60000 65536"/>
                  <a:gd name="T17" fmla="*/ 0 60000 65536"/>
                  <a:gd name="T18" fmla="*/ 0 60000 65536"/>
                  <a:gd name="T19" fmla="*/ 0 60000 65536"/>
                  <a:gd name="T20" fmla="*/ 0 60000 65536"/>
                  <a:gd name="T21" fmla="*/ 0 w 38"/>
                  <a:gd name="T22" fmla="*/ 0 h 31"/>
                  <a:gd name="T23" fmla="*/ 38 w 38"/>
                  <a:gd name="T24" fmla="*/ 31 h 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1">
                    <a:moveTo>
                      <a:pt x="38" y="14"/>
                    </a:moveTo>
                    <a:lnTo>
                      <a:pt x="32" y="10"/>
                    </a:lnTo>
                    <a:lnTo>
                      <a:pt x="8" y="0"/>
                    </a:lnTo>
                    <a:lnTo>
                      <a:pt x="0" y="23"/>
                    </a:lnTo>
                    <a:lnTo>
                      <a:pt x="24" y="31"/>
                    </a:lnTo>
                    <a:lnTo>
                      <a:pt x="18" y="27"/>
                    </a:lnTo>
                    <a:lnTo>
                      <a:pt x="38"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59" name="Freeform 447">
                <a:extLst>
                  <a:ext uri="{FF2B5EF4-FFF2-40B4-BE49-F238E27FC236}">
                    <a16:creationId xmlns:a16="http://schemas.microsoft.com/office/drawing/2014/main" id="{046EF68C-1DCD-499C-BBE7-153FECF4EC98}"/>
                  </a:ext>
                </a:extLst>
              </p:cNvPr>
              <p:cNvSpPr>
                <a:spLocks/>
              </p:cNvSpPr>
              <p:nvPr/>
            </p:nvSpPr>
            <p:spPr bwMode="auto">
              <a:xfrm>
                <a:off x="3355" y="2239"/>
                <a:ext cx="43" cy="52"/>
              </a:xfrm>
              <a:custGeom>
                <a:avLst/>
                <a:gdLst>
                  <a:gd name="T0" fmla="*/ 41 w 43"/>
                  <a:gd name="T1" fmla="*/ 34 h 52"/>
                  <a:gd name="T2" fmla="*/ 43 w 43"/>
                  <a:gd name="T3" fmla="*/ 38 h 52"/>
                  <a:gd name="T4" fmla="*/ 20 w 43"/>
                  <a:gd name="T5" fmla="*/ 0 h 52"/>
                  <a:gd name="T6" fmla="*/ 0 w 43"/>
                  <a:gd name="T7" fmla="*/ 13 h 52"/>
                  <a:gd name="T8" fmla="*/ 23 w 43"/>
                  <a:gd name="T9" fmla="*/ 50 h 52"/>
                  <a:gd name="T10" fmla="*/ 23 w 43"/>
                  <a:gd name="T11" fmla="*/ 52 h 52"/>
                  <a:gd name="T12" fmla="*/ 41 w 43"/>
                  <a:gd name="T13" fmla="*/ 34 h 52"/>
                  <a:gd name="T14" fmla="*/ 0 60000 65536"/>
                  <a:gd name="T15" fmla="*/ 0 60000 65536"/>
                  <a:gd name="T16" fmla="*/ 0 60000 65536"/>
                  <a:gd name="T17" fmla="*/ 0 60000 65536"/>
                  <a:gd name="T18" fmla="*/ 0 60000 65536"/>
                  <a:gd name="T19" fmla="*/ 0 60000 65536"/>
                  <a:gd name="T20" fmla="*/ 0 60000 65536"/>
                  <a:gd name="T21" fmla="*/ 0 w 43"/>
                  <a:gd name="T22" fmla="*/ 0 h 52"/>
                  <a:gd name="T23" fmla="*/ 43 w 43"/>
                  <a:gd name="T24" fmla="*/ 52 h 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52">
                    <a:moveTo>
                      <a:pt x="41" y="34"/>
                    </a:moveTo>
                    <a:lnTo>
                      <a:pt x="43" y="38"/>
                    </a:lnTo>
                    <a:lnTo>
                      <a:pt x="20" y="0"/>
                    </a:lnTo>
                    <a:lnTo>
                      <a:pt x="0" y="13"/>
                    </a:lnTo>
                    <a:lnTo>
                      <a:pt x="23" y="50"/>
                    </a:lnTo>
                    <a:lnTo>
                      <a:pt x="23" y="52"/>
                    </a:lnTo>
                    <a:lnTo>
                      <a:pt x="41" y="3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0" name="Freeform 448">
                <a:extLst>
                  <a:ext uri="{FF2B5EF4-FFF2-40B4-BE49-F238E27FC236}">
                    <a16:creationId xmlns:a16="http://schemas.microsoft.com/office/drawing/2014/main" id="{B4B3C5B2-7C9E-4F8E-9C6A-5148C95FE42C}"/>
                  </a:ext>
                </a:extLst>
              </p:cNvPr>
              <p:cNvSpPr>
                <a:spLocks/>
              </p:cNvSpPr>
              <p:nvPr/>
            </p:nvSpPr>
            <p:spPr bwMode="auto">
              <a:xfrm>
                <a:off x="3378" y="2273"/>
                <a:ext cx="43" cy="43"/>
              </a:xfrm>
              <a:custGeom>
                <a:avLst/>
                <a:gdLst>
                  <a:gd name="T0" fmla="*/ 42 w 43"/>
                  <a:gd name="T1" fmla="*/ 25 h 43"/>
                  <a:gd name="T2" fmla="*/ 43 w 43"/>
                  <a:gd name="T3" fmla="*/ 25 h 43"/>
                  <a:gd name="T4" fmla="*/ 18 w 43"/>
                  <a:gd name="T5" fmla="*/ 0 h 43"/>
                  <a:gd name="T6" fmla="*/ 0 w 43"/>
                  <a:gd name="T7" fmla="*/ 18 h 43"/>
                  <a:gd name="T8" fmla="*/ 26 w 43"/>
                  <a:gd name="T9" fmla="*/ 43 h 43"/>
                  <a:gd name="T10" fmla="*/ 26 w 43"/>
                  <a:gd name="T11" fmla="*/ 43 h 43"/>
                  <a:gd name="T12" fmla="*/ 42 w 43"/>
                  <a:gd name="T13" fmla="*/ 25 h 43"/>
                  <a:gd name="T14" fmla="*/ 0 60000 65536"/>
                  <a:gd name="T15" fmla="*/ 0 60000 65536"/>
                  <a:gd name="T16" fmla="*/ 0 60000 65536"/>
                  <a:gd name="T17" fmla="*/ 0 60000 65536"/>
                  <a:gd name="T18" fmla="*/ 0 60000 65536"/>
                  <a:gd name="T19" fmla="*/ 0 60000 65536"/>
                  <a:gd name="T20" fmla="*/ 0 60000 65536"/>
                  <a:gd name="T21" fmla="*/ 0 w 43"/>
                  <a:gd name="T22" fmla="*/ 0 h 43"/>
                  <a:gd name="T23" fmla="*/ 43 w 43"/>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3">
                    <a:moveTo>
                      <a:pt x="42" y="25"/>
                    </a:moveTo>
                    <a:lnTo>
                      <a:pt x="43" y="25"/>
                    </a:lnTo>
                    <a:lnTo>
                      <a:pt x="18" y="0"/>
                    </a:lnTo>
                    <a:lnTo>
                      <a:pt x="0" y="18"/>
                    </a:lnTo>
                    <a:lnTo>
                      <a:pt x="26" y="43"/>
                    </a:lnTo>
                    <a:lnTo>
                      <a:pt x="42"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1" name="Freeform 449">
                <a:extLst>
                  <a:ext uri="{FF2B5EF4-FFF2-40B4-BE49-F238E27FC236}">
                    <a16:creationId xmlns:a16="http://schemas.microsoft.com/office/drawing/2014/main" id="{5EB531DE-D20E-45CC-9C4B-9D9E0347E149}"/>
                  </a:ext>
                </a:extLst>
              </p:cNvPr>
              <p:cNvSpPr>
                <a:spLocks/>
              </p:cNvSpPr>
              <p:nvPr/>
            </p:nvSpPr>
            <p:spPr bwMode="auto">
              <a:xfrm>
                <a:off x="3404" y="2298"/>
                <a:ext cx="41" cy="41"/>
              </a:xfrm>
              <a:custGeom>
                <a:avLst/>
                <a:gdLst>
                  <a:gd name="T0" fmla="*/ 41 w 41"/>
                  <a:gd name="T1" fmla="*/ 23 h 41"/>
                  <a:gd name="T2" fmla="*/ 41 w 41"/>
                  <a:gd name="T3" fmla="*/ 23 h 41"/>
                  <a:gd name="T4" fmla="*/ 16 w 41"/>
                  <a:gd name="T5" fmla="*/ 0 h 41"/>
                  <a:gd name="T6" fmla="*/ 0 w 41"/>
                  <a:gd name="T7" fmla="*/ 18 h 41"/>
                  <a:gd name="T8" fmla="*/ 23 w 41"/>
                  <a:gd name="T9" fmla="*/ 41 h 41"/>
                  <a:gd name="T10" fmla="*/ 23 w 41"/>
                  <a:gd name="T11" fmla="*/ 41 h 41"/>
                  <a:gd name="T12" fmla="*/ 41 w 41"/>
                  <a:gd name="T13" fmla="*/ 23 h 41"/>
                  <a:gd name="T14" fmla="*/ 0 60000 65536"/>
                  <a:gd name="T15" fmla="*/ 0 60000 65536"/>
                  <a:gd name="T16" fmla="*/ 0 60000 65536"/>
                  <a:gd name="T17" fmla="*/ 0 60000 65536"/>
                  <a:gd name="T18" fmla="*/ 0 60000 65536"/>
                  <a:gd name="T19" fmla="*/ 0 60000 65536"/>
                  <a:gd name="T20" fmla="*/ 0 60000 65536"/>
                  <a:gd name="T21" fmla="*/ 0 w 41"/>
                  <a:gd name="T22" fmla="*/ 0 h 41"/>
                  <a:gd name="T23" fmla="*/ 41 w 41"/>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1">
                    <a:moveTo>
                      <a:pt x="41" y="23"/>
                    </a:moveTo>
                    <a:lnTo>
                      <a:pt x="41" y="23"/>
                    </a:lnTo>
                    <a:lnTo>
                      <a:pt x="16" y="0"/>
                    </a:lnTo>
                    <a:lnTo>
                      <a:pt x="0" y="18"/>
                    </a:lnTo>
                    <a:lnTo>
                      <a:pt x="23" y="41"/>
                    </a:lnTo>
                    <a:lnTo>
                      <a:pt x="41" y="2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2" name="Freeform 450">
                <a:extLst>
                  <a:ext uri="{FF2B5EF4-FFF2-40B4-BE49-F238E27FC236}">
                    <a16:creationId xmlns:a16="http://schemas.microsoft.com/office/drawing/2014/main" id="{77FB42A4-DAFE-4376-97FF-41DD11AA8175}"/>
                  </a:ext>
                </a:extLst>
              </p:cNvPr>
              <p:cNvSpPr>
                <a:spLocks/>
              </p:cNvSpPr>
              <p:nvPr/>
            </p:nvSpPr>
            <p:spPr bwMode="auto">
              <a:xfrm>
                <a:off x="3427" y="2321"/>
                <a:ext cx="47" cy="44"/>
              </a:xfrm>
              <a:custGeom>
                <a:avLst/>
                <a:gdLst>
                  <a:gd name="T0" fmla="*/ 47 w 47"/>
                  <a:gd name="T1" fmla="*/ 27 h 44"/>
                  <a:gd name="T2" fmla="*/ 47 w 47"/>
                  <a:gd name="T3" fmla="*/ 27 h 44"/>
                  <a:gd name="T4" fmla="*/ 18 w 47"/>
                  <a:gd name="T5" fmla="*/ 0 h 44"/>
                  <a:gd name="T6" fmla="*/ 0 w 47"/>
                  <a:gd name="T7" fmla="*/ 18 h 44"/>
                  <a:gd name="T8" fmla="*/ 30 w 47"/>
                  <a:gd name="T9" fmla="*/ 44 h 44"/>
                  <a:gd name="T10" fmla="*/ 30 w 47"/>
                  <a:gd name="T11" fmla="*/ 43 h 44"/>
                  <a:gd name="T12" fmla="*/ 47 w 47"/>
                  <a:gd name="T13" fmla="*/ 27 h 44"/>
                  <a:gd name="T14" fmla="*/ 0 60000 65536"/>
                  <a:gd name="T15" fmla="*/ 0 60000 65536"/>
                  <a:gd name="T16" fmla="*/ 0 60000 65536"/>
                  <a:gd name="T17" fmla="*/ 0 60000 65536"/>
                  <a:gd name="T18" fmla="*/ 0 60000 65536"/>
                  <a:gd name="T19" fmla="*/ 0 60000 65536"/>
                  <a:gd name="T20" fmla="*/ 0 60000 65536"/>
                  <a:gd name="T21" fmla="*/ 0 w 47"/>
                  <a:gd name="T22" fmla="*/ 0 h 44"/>
                  <a:gd name="T23" fmla="*/ 47 w 47"/>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44">
                    <a:moveTo>
                      <a:pt x="47" y="27"/>
                    </a:moveTo>
                    <a:lnTo>
                      <a:pt x="47" y="27"/>
                    </a:lnTo>
                    <a:lnTo>
                      <a:pt x="18" y="0"/>
                    </a:lnTo>
                    <a:lnTo>
                      <a:pt x="0" y="18"/>
                    </a:lnTo>
                    <a:lnTo>
                      <a:pt x="30" y="44"/>
                    </a:lnTo>
                    <a:lnTo>
                      <a:pt x="30" y="43"/>
                    </a:lnTo>
                    <a:lnTo>
                      <a:pt x="47"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3" name="Freeform 451">
                <a:extLst>
                  <a:ext uri="{FF2B5EF4-FFF2-40B4-BE49-F238E27FC236}">
                    <a16:creationId xmlns:a16="http://schemas.microsoft.com/office/drawing/2014/main" id="{D7962C57-33E4-494B-AAAC-A647D7BA329B}"/>
                  </a:ext>
                </a:extLst>
              </p:cNvPr>
              <p:cNvSpPr>
                <a:spLocks/>
              </p:cNvSpPr>
              <p:nvPr/>
            </p:nvSpPr>
            <p:spPr bwMode="auto">
              <a:xfrm>
                <a:off x="3457" y="2348"/>
                <a:ext cx="41" cy="44"/>
              </a:xfrm>
              <a:custGeom>
                <a:avLst/>
                <a:gdLst>
                  <a:gd name="T0" fmla="*/ 41 w 41"/>
                  <a:gd name="T1" fmla="*/ 27 h 44"/>
                  <a:gd name="T2" fmla="*/ 41 w 41"/>
                  <a:gd name="T3" fmla="*/ 29 h 44"/>
                  <a:gd name="T4" fmla="*/ 17 w 41"/>
                  <a:gd name="T5" fmla="*/ 0 h 44"/>
                  <a:gd name="T6" fmla="*/ 0 w 41"/>
                  <a:gd name="T7" fmla="*/ 16 h 44"/>
                  <a:gd name="T8" fmla="*/ 23 w 41"/>
                  <a:gd name="T9" fmla="*/ 44 h 44"/>
                  <a:gd name="T10" fmla="*/ 23 w 41"/>
                  <a:gd name="T11" fmla="*/ 44 h 44"/>
                  <a:gd name="T12" fmla="*/ 41 w 41"/>
                  <a:gd name="T13" fmla="*/ 27 h 44"/>
                  <a:gd name="T14" fmla="*/ 0 60000 65536"/>
                  <a:gd name="T15" fmla="*/ 0 60000 65536"/>
                  <a:gd name="T16" fmla="*/ 0 60000 65536"/>
                  <a:gd name="T17" fmla="*/ 0 60000 65536"/>
                  <a:gd name="T18" fmla="*/ 0 60000 65536"/>
                  <a:gd name="T19" fmla="*/ 0 60000 65536"/>
                  <a:gd name="T20" fmla="*/ 0 60000 65536"/>
                  <a:gd name="T21" fmla="*/ 0 w 41"/>
                  <a:gd name="T22" fmla="*/ 0 h 44"/>
                  <a:gd name="T23" fmla="*/ 41 w 41"/>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44">
                    <a:moveTo>
                      <a:pt x="41" y="27"/>
                    </a:moveTo>
                    <a:lnTo>
                      <a:pt x="41" y="29"/>
                    </a:lnTo>
                    <a:lnTo>
                      <a:pt x="17" y="0"/>
                    </a:lnTo>
                    <a:lnTo>
                      <a:pt x="0" y="16"/>
                    </a:lnTo>
                    <a:lnTo>
                      <a:pt x="23" y="44"/>
                    </a:lnTo>
                    <a:lnTo>
                      <a:pt x="41"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4" name="Freeform 452">
                <a:extLst>
                  <a:ext uri="{FF2B5EF4-FFF2-40B4-BE49-F238E27FC236}">
                    <a16:creationId xmlns:a16="http://schemas.microsoft.com/office/drawing/2014/main" id="{3DBC8D65-C785-4045-824A-E17721A9ACEF}"/>
                  </a:ext>
                </a:extLst>
              </p:cNvPr>
              <p:cNvSpPr>
                <a:spLocks/>
              </p:cNvSpPr>
              <p:nvPr/>
            </p:nvSpPr>
            <p:spPr bwMode="auto">
              <a:xfrm>
                <a:off x="3480" y="2375"/>
                <a:ext cx="43" cy="44"/>
              </a:xfrm>
              <a:custGeom>
                <a:avLst/>
                <a:gdLst>
                  <a:gd name="T0" fmla="*/ 43 w 43"/>
                  <a:gd name="T1" fmla="*/ 31 h 44"/>
                  <a:gd name="T2" fmla="*/ 43 w 43"/>
                  <a:gd name="T3" fmla="*/ 29 h 44"/>
                  <a:gd name="T4" fmla="*/ 18 w 43"/>
                  <a:gd name="T5" fmla="*/ 0 h 44"/>
                  <a:gd name="T6" fmla="*/ 0 w 43"/>
                  <a:gd name="T7" fmla="*/ 17 h 44"/>
                  <a:gd name="T8" fmla="*/ 24 w 43"/>
                  <a:gd name="T9" fmla="*/ 44 h 44"/>
                  <a:gd name="T10" fmla="*/ 24 w 43"/>
                  <a:gd name="T11" fmla="*/ 44 h 44"/>
                  <a:gd name="T12" fmla="*/ 43 w 43"/>
                  <a:gd name="T13" fmla="*/ 31 h 44"/>
                  <a:gd name="T14" fmla="*/ 0 60000 65536"/>
                  <a:gd name="T15" fmla="*/ 0 60000 65536"/>
                  <a:gd name="T16" fmla="*/ 0 60000 65536"/>
                  <a:gd name="T17" fmla="*/ 0 60000 65536"/>
                  <a:gd name="T18" fmla="*/ 0 60000 65536"/>
                  <a:gd name="T19" fmla="*/ 0 60000 65536"/>
                  <a:gd name="T20" fmla="*/ 0 60000 65536"/>
                  <a:gd name="T21" fmla="*/ 0 w 43"/>
                  <a:gd name="T22" fmla="*/ 0 h 44"/>
                  <a:gd name="T23" fmla="*/ 43 w 43"/>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4">
                    <a:moveTo>
                      <a:pt x="43" y="31"/>
                    </a:moveTo>
                    <a:lnTo>
                      <a:pt x="43" y="29"/>
                    </a:lnTo>
                    <a:lnTo>
                      <a:pt x="18" y="0"/>
                    </a:lnTo>
                    <a:lnTo>
                      <a:pt x="0" y="17"/>
                    </a:lnTo>
                    <a:lnTo>
                      <a:pt x="24" y="44"/>
                    </a:lnTo>
                    <a:lnTo>
                      <a:pt x="43" y="3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5" name="Freeform 453">
                <a:extLst>
                  <a:ext uri="{FF2B5EF4-FFF2-40B4-BE49-F238E27FC236}">
                    <a16:creationId xmlns:a16="http://schemas.microsoft.com/office/drawing/2014/main" id="{AFEC9C81-05D8-42F3-9B7E-9AE334CB8931}"/>
                  </a:ext>
                </a:extLst>
              </p:cNvPr>
              <p:cNvSpPr>
                <a:spLocks/>
              </p:cNvSpPr>
              <p:nvPr/>
            </p:nvSpPr>
            <p:spPr bwMode="auto">
              <a:xfrm>
                <a:off x="3504" y="2406"/>
                <a:ext cx="43" cy="46"/>
              </a:xfrm>
              <a:custGeom>
                <a:avLst/>
                <a:gdLst>
                  <a:gd name="T0" fmla="*/ 43 w 43"/>
                  <a:gd name="T1" fmla="*/ 32 h 46"/>
                  <a:gd name="T2" fmla="*/ 43 w 43"/>
                  <a:gd name="T3" fmla="*/ 32 h 46"/>
                  <a:gd name="T4" fmla="*/ 19 w 43"/>
                  <a:gd name="T5" fmla="*/ 0 h 46"/>
                  <a:gd name="T6" fmla="*/ 0 w 43"/>
                  <a:gd name="T7" fmla="*/ 13 h 46"/>
                  <a:gd name="T8" fmla="*/ 23 w 43"/>
                  <a:gd name="T9" fmla="*/ 46 h 46"/>
                  <a:gd name="T10" fmla="*/ 23 w 43"/>
                  <a:gd name="T11" fmla="*/ 46 h 46"/>
                  <a:gd name="T12" fmla="*/ 43 w 43"/>
                  <a:gd name="T13" fmla="*/ 32 h 46"/>
                  <a:gd name="T14" fmla="*/ 0 60000 65536"/>
                  <a:gd name="T15" fmla="*/ 0 60000 65536"/>
                  <a:gd name="T16" fmla="*/ 0 60000 65536"/>
                  <a:gd name="T17" fmla="*/ 0 60000 65536"/>
                  <a:gd name="T18" fmla="*/ 0 60000 65536"/>
                  <a:gd name="T19" fmla="*/ 0 60000 65536"/>
                  <a:gd name="T20" fmla="*/ 0 60000 65536"/>
                  <a:gd name="T21" fmla="*/ 0 w 43"/>
                  <a:gd name="T22" fmla="*/ 0 h 46"/>
                  <a:gd name="T23" fmla="*/ 43 w 43"/>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6">
                    <a:moveTo>
                      <a:pt x="43" y="32"/>
                    </a:moveTo>
                    <a:lnTo>
                      <a:pt x="43" y="32"/>
                    </a:lnTo>
                    <a:lnTo>
                      <a:pt x="19" y="0"/>
                    </a:lnTo>
                    <a:lnTo>
                      <a:pt x="0" y="13"/>
                    </a:lnTo>
                    <a:lnTo>
                      <a:pt x="23" y="46"/>
                    </a:lnTo>
                    <a:lnTo>
                      <a:pt x="43" y="3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6" name="Freeform 454">
                <a:extLst>
                  <a:ext uri="{FF2B5EF4-FFF2-40B4-BE49-F238E27FC236}">
                    <a16:creationId xmlns:a16="http://schemas.microsoft.com/office/drawing/2014/main" id="{316351FC-05E7-4CB4-B339-9F6A39BCDF27}"/>
                  </a:ext>
                </a:extLst>
              </p:cNvPr>
              <p:cNvSpPr>
                <a:spLocks/>
              </p:cNvSpPr>
              <p:nvPr/>
            </p:nvSpPr>
            <p:spPr bwMode="auto">
              <a:xfrm>
                <a:off x="3527" y="2438"/>
                <a:ext cx="43" cy="43"/>
              </a:xfrm>
              <a:custGeom>
                <a:avLst/>
                <a:gdLst>
                  <a:gd name="T0" fmla="*/ 43 w 43"/>
                  <a:gd name="T1" fmla="*/ 29 h 43"/>
                  <a:gd name="T2" fmla="*/ 43 w 43"/>
                  <a:gd name="T3" fmla="*/ 29 h 43"/>
                  <a:gd name="T4" fmla="*/ 20 w 43"/>
                  <a:gd name="T5" fmla="*/ 0 h 43"/>
                  <a:gd name="T6" fmla="*/ 0 w 43"/>
                  <a:gd name="T7" fmla="*/ 14 h 43"/>
                  <a:gd name="T8" fmla="*/ 23 w 43"/>
                  <a:gd name="T9" fmla="*/ 43 h 43"/>
                  <a:gd name="T10" fmla="*/ 23 w 43"/>
                  <a:gd name="T11" fmla="*/ 43 h 43"/>
                  <a:gd name="T12" fmla="*/ 43 w 43"/>
                  <a:gd name="T13" fmla="*/ 29 h 43"/>
                  <a:gd name="T14" fmla="*/ 0 60000 65536"/>
                  <a:gd name="T15" fmla="*/ 0 60000 65536"/>
                  <a:gd name="T16" fmla="*/ 0 60000 65536"/>
                  <a:gd name="T17" fmla="*/ 0 60000 65536"/>
                  <a:gd name="T18" fmla="*/ 0 60000 65536"/>
                  <a:gd name="T19" fmla="*/ 0 60000 65536"/>
                  <a:gd name="T20" fmla="*/ 0 60000 65536"/>
                  <a:gd name="T21" fmla="*/ 0 w 43"/>
                  <a:gd name="T22" fmla="*/ 0 h 43"/>
                  <a:gd name="T23" fmla="*/ 43 w 43"/>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43">
                    <a:moveTo>
                      <a:pt x="43" y="29"/>
                    </a:moveTo>
                    <a:lnTo>
                      <a:pt x="43" y="29"/>
                    </a:lnTo>
                    <a:lnTo>
                      <a:pt x="20" y="0"/>
                    </a:lnTo>
                    <a:lnTo>
                      <a:pt x="0" y="14"/>
                    </a:lnTo>
                    <a:lnTo>
                      <a:pt x="23" y="43"/>
                    </a:lnTo>
                    <a:lnTo>
                      <a:pt x="43"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7" name="Freeform 455">
                <a:extLst>
                  <a:ext uri="{FF2B5EF4-FFF2-40B4-BE49-F238E27FC236}">
                    <a16:creationId xmlns:a16="http://schemas.microsoft.com/office/drawing/2014/main" id="{7CF2F71C-430B-44ED-90E4-8DEB7626BB52}"/>
                  </a:ext>
                </a:extLst>
              </p:cNvPr>
              <p:cNvSpPr>
                <a:spLocks/>
              </p:cNvSpPr>
              <p:nvPr/>
            </p:nvSpPr>
            <p:spPr bwMode="auto">
              <a:xfrm>
                <a:off x="3550" y="2467"/>
                <a:ext cx="45" cy="50"/>
              </a:xfrm>
              <a:custGeom>
                <a:avLst/>
                <a:gdLst>
                  <a:gd name="T0" fmla="*/ 43 w 45"/>
                  <a:gd name="T1" fmla="*/ 35 h 50"/>
                  <a:gd name="T2" fmla="*/ 45 w 45"/>
                  <a:gd name="T3" fmla="*/ 35 h 50"/>
                  <a:gd name="T4" fmla="*/ 20 w 45"/>
                  <a:gd name="T5" fmla="*/ 0 h 50"/>
                  <a:gd name="T6" fmla="*/ 0 w 45"/>
                  <a:gd name="T7" fmla="*/ 14 h 50"/>
                  <a:gd name="T8" fmla="*/ 24 w 45"/>
                  <a:gd name="T9" fmla="*/ 48 h 50"/>
                  <a:gd name="T10" fmla="*/ 26 w 45"/>
                  <a:gd name="T11" fmla="*/ 50 h 50"/>
                  <a:gd name="T12" fmla="*/ 43 w 45"/>
                  <a:gd name="T13" fmla="*/ 35 h 50"/>
                  <a:gd name="T14" fmla="*/ 0 60000 65536"/>
                  <a:gd name="T15" fmla="*/ 0 60000 65536"/>
                  <a:gd name="T16" fmla="*/ 0 60000 65536"/>
                  <a:gd name="T17" fmla="*/ 0 60000 65536"/>
                  <a:gd name="T18" fmla="*/ 0 60000 65536"/>
                  <a:gd name="T19" fmla="*/ 0 60000 65536"/>
                  <a:gd name="T20" fmla="*/ 0 60000 65536"/>
                  <a:gd name="T21" fmla="*/ 0 w 45"/>
                  <a:gd name="T22" fmla="*/ 0 h 50"/>
                  <a:gd name="T23" fmla="*/ 45 w 45"/>
                  <a:gd name="T24" fmla="*/ 50 h 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 h="50">
                    <a:moveTo>
                      <a:pt x="43" y="35"/>
                    </a:moveTo>
                    <a:lnTo>
                      <a:pt x="45" y="35"/>
                    </a:lnTo>
                    <a:lnTo>
                      <a:pt x="20" y="0"/>
                    </a:lnTo>
                    <a:lnTo>
                      <a:pt x="0" y="14"/>
                    </a:lnTo>
                    <a:lnTo>
                      <a:pt x="24" y="48"/>
                    </a:lnTo>
                    <a:lnTo>
                      <a:pt x="26" y="50"/>
                    </a:lnTo>
                    <a:lnTo>
                      <a:pt x="43"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8" name="Freeform 456">
                <a:extLst>
                  <a:ext uri="{FF2B5EF4-FFF2-40B4-BE49-F238E27FC236}">
                    <a16:creationId xmlns:a16="http://schemas.microsoft.com/office/drawing/2014/main" id="{2D5B7343-0530-4B7E-B979-F9FDB071C151}"/>
                  </a:ext>
                </a:extLst>
              </p:cNvPr>
              <p:cNvSpPr>
                <a:spLocks/>
              </p:cNvSpPr>
              <p:nvPr/>
            </p:nvSpPr>
            <p:spPr bwMode="auto">
              <a:xfrm>
                <a:off x="3576" y="2502"/>
                <a:ext cx="49" cy="46"/>
              </a:xfrm>
              <a:custGeom>
                <a:avLst/>
                <a:gdLst>
                  <a:gd name="T0" fmla="*/ 49 w 49"/>
                  <a:gd name="T1" fmla="*/ 30 h 46"/>
                  <a:gd name="T2" fmla="*/ 47 w 49"/>
                  <a:gd name="T3" fmla="*/ 29 h 46"/>
                  <a:gd name="T4" fmla="*/ 17 w 49"/>
                  <a:gd name="T5" fmla="*/ 0 h 46"/>
                  <a:gd name="T6" fmla="*/ 0 w 49"/>
                  <a:gd name="T7" fmla="*/ 15 h 46"/>
                  <a:gd name="T8" fmla="*/ 29 w 49"/>
                  <a:gd name="T9" fmla="*/ 46 h 46"/>
                  <a:gd name="T10" fmla="*/ 27 w 49"/>
                  <a:gd name="T11" fmla="*/ 44 h 46"/>
                  <a:gd name="T12" fmla="*/ 49 w 49"/>
                  <a:gd name="T13" fmla="*/ 30 h 46"/>
                  <a:gd name="T14" fmla="*/ 0 60000 65536"/>
                  <a:gd name="T15" fmla="*/ 0 60000 65536"/>
                  <a:gd name="T16" fmla="*/ 0 60000 65536"/>
                  <a:gd name="T17" fmla="*/ 0 60000 65536"/>
                  <a:gd name="T18" fmla="*/ 0 60000 65536"/>
                  <a:gd name="T19" fmla="*/ 0 60000 65536"/>
                  <a:gd name="T20" fmla="*/ 0 60000 65536"/>
                  <a:gd name="T21" fmla="*/ 0 w 49"/>
                  <a:gd name="T22" fmla="*/ 0 h 46"/>
                  <a:gd name="T23" fmla="*/ 49 w 49"/>
                  <a:gd name="T24" fmla="*/ 46 h 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 h="46">
                    <a:moveTo>
                      <a:pt x="49" y="30"/>
                    </a:moveTo>
                    <a:lnTo>
                      <a:pt x="47" y="29"/>
                    </a:lnTo>
                    <a:lnTo>
                      <a:pt x="17" y="0"/>
                    </a:lnTo>
                    <a:lnTo>
                      <a:pt x="0" y="15"/>
                    </a:lnTo>
                    <a:lnTo>
                      <a:pt x="29" y="46"/>
                    </a:lnTo>
                    <a:lnTo>
                      <a:pt x="27" y="44"/>
                    </a:lnTo>
                    <a:lnTo>
                      <a:pt x="49"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8069" name="Freeform 457">
                <a:extLst>
                  <a:ext uri="{FF2B5EF4-FFF2-40B4-BE49-F238E27FC236}">
                    <a16:creationId xmlns:a16="http://schemas.microsoft.com/office/drawing/2014/main" id="{6DA3E2B1-8FE8-4F04-B5DE-B6BA058B40C0}"/>
                  </a:ext>
                </a:extLst>
              </p:cNvPr>
              <p:cNvSpPr>
                <a:spLocks/>
              </p:cNvSpPr>
              <p:nvPr/>
            </p:nvSpPr>
            <p:spPr bwMode="auto">
              <a:xfrm>
                <a:off x="3603" y="2532"/>
                <a:ext cx="43" cy="52"/>
              </a:xfrm>
              <a:custGeom>
                <a:avLst/>
                <a:gdLst>
                  <a:gd name="T0" fmla="*/ 33 w 43"/>
                  <a:gd name="T1" fmla="*/ 45 h 52"/>
                  <a:gd name="T2" fmla="*/ 43 w 43"/>
                  <a:gd name="T3" fmla="*/ 39 h 52"/>
                  <a:gd name="T4" fmla="*/ 22 w 43"/>
                  <a:gd name="T5" fmla="*/ 0 h 52"/>
                  <a:gd name="T6" fmla="*/ 0 w 43"/>
                  <a:gd name="T7" fmla="*/ 14 h 52"/>
                  <a:gd name="T8" fmla="*/ 24 w 43"/>
                  <a:gd name="T9" fmla="*/ 52 h 52"/>
                  <a:gd name="T10" fmla="*/ 33 w 43"/>
                  <a:gd name="T11" fmla="*/ 45 h 52"/>
                  <a:gd name="T12" fmla="*/ 0 60000 65536"/>
                  <a:gd name="T13" fmla="*/ 0 60000 65536"/>
                  <a:gd name="T14" fmla="*/ 0 60000 65536"/>
                  <a:gd name="T15" fmla="*/ 0 60000 65536"/>
                  <a:gd name="T16" fmla="*/ 0 60000 65536"/>
                  <a:gd name="T17" fmla="*/ 0 60000 65536"/>
                  <a:gd name="T18" fmla="*/ 0 w 43"/>
                  <a:gd name="T19" fmla="*/ 0 h 52"/>
                  <a:gd name="T20" fmla="*/ 43 w 43"/>
                  <a:gd name="T21" fmla="*/ 52 h 52"/>
                </a:gdLst>
                <a:ahLst/>
                <a:cxnLst>
                  <a:cxn ang="T12">
                    <a:pos x="T0" y="T1"/>
                  </a:cxn>
                  <a:cxn ang="T13">
                    <a:pos x="T2" y="T3"/>
                  </a:cxn>
                  <a:cxn ang="T14">
                    <a:pos x="T4" y="T5"/>
                  </a:cxn>
                  <a:cxn ang="T15">
                    <a:pos x="T6" y="T7"/>
                  </a:cxn>
                  <a:cxn ang="T16">
                    <a:pos x="T8" y="T9"/>
                  </a:cxn>
                  <a:cxn ang="T17">
                    <a:pos x="T10" y="T11"/>
                  </a:cxn>
                </a:cxnLst>
                <a:rect l="T18" t="T19" r="T20" b="T21"/>
                <a:pathLst>
                  <a:path w="43" h="52">
                    <a:moveTo>
                      <a:pt x="33" y="45"/>
                    </a:moveTo>
                    <a:lnTo>
                      <a:pt x="43" y="39"/>
                    </a:lnTo>
                    <a:lnTo>
                      <a:pt x="22" y="0"/>
                    </a:lnTo>
                    <a:lnTo>
                      <a:pt x="0" y="14"/>
                    </a:lnTo>
                    <a:lnTo>
                      <a:pt x="24" y="52"/>
                    </a:lnTo>
                    <a:lnTo>
                      <a:pt x="33"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167963" name="Rectangle 458">
              <a:extLst>
                <a:ext uri="{FF2B5EF4-FFF2-40B4-BE49-F238E27FC236}">
                  <a16:creationId xmlns:a16="http://schemas.microsoft.com/office/drawing/2014/main" id="{A23A5B4C-D74D-4204-A4FE-F100ADA50599}"/>
                </a:ext>
              </a:extLst>
            </p:cNvPr>
            <p:cNvSpPr>
              <a:spLocks noChangeArrowheads="1"/>
            </p:cNvSpPr>
            <p:nvPr/>
          </p:nvSpPr>
          <p:spPr bwMode="auto">
            <a:xfrm>
              <a:off x="1860" y="1843"/>
              <a:ext cx="975" cy="317"/>
            </a:xfrm>
            <a:prstGeom prst="rect">
              <a:avLst/>
            </a:prstGeom>
            <a:solidFill>
              <a:schemeClr val="accent2">
                <a:alpha val="59999"/>
              </a:schemeClr>
            </a:solidFill>
            <a:ln w="38100">
              <a:solidFill>
                <a:schemeClr val="hlink"/>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80000"/>
                </a:lnSpc>
                <a:spcBef>
                  <a:spcPct val="0"/>
                </a:spcBef>
                <a:spcAft>
                  <a:spcPct val="0"/>
                </a:spcAft>
                <a:buClrTx/>
                <a:buSzTx/>
                <a:buFontTx/>
                <a:buNone/>
                <a:tabLst/>
                <a:defRPr/>
              </a:pPr>
              <a:r>
                <a:rPr kumimoji="0" lang="en-GB"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Historical</a:t>
              </a: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GB"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reservoir levels</a:t>
              </a:r>
            </a:p>
          </p:txBody>
        </p:sp>
      </p:grpSp>
      <p:grpSp>
        <p:nvGrpSpPr>
          <p:cNvPr id="167947" name="Group 469">
            <a:extLst>
              <a:ext uri="{FF2B5EF4-FFF2-40B4-BE49-F238E27FC236}">
                <a16:creationId xmlns:a16="http://schemas.microsoft.com/office/drawing/2014/main" id="{61957F38-3DA9-4DA7-8784-6363C3BC5AAE}"/>
              </a:ext>
            </a:extLst>
          </p:cNvPr>
          <p:cNvGrpSpPr>
            <a:grpSpLocks/>
          </p:cNvGrpSpPr>
          <p:nvPr/>
        </p:nvGrpSpPr>
        <p:grpSpPr bwMode="auto">
          <a:xfrm>
            <a:off x="1619250" y="4076700"/>
            <a:ext cx="5632450" cy="2593975"/>
            <a:chOff x="1020" y="2568"/>
            <a:chExt cx="3548" cy="1634"/>
          </a:xfrm>
        </p:grpSpPr>
        <p:sp>
          <p:nvSpPr>
            <p:cNvPr id="167954" name="Rectangle 461">
              <a:extLst>
                <a:ext uri="{FF2B5EF4-FFF2-40B4-BE49-F238E27FC236}">
                  <a16:creationId xmlns:a16="http://schemas.microsoft.com/office/drawing/2014/main" id="{55F6E251-305F-45ED-BC1E-C9BD1F03E5F7}"/>
                </a:ext>
              </a:extLst>
            </p:cNvPr>
            <p:cNvSpPr>
              <a:spLocks noChangeArrowheads="1"/>
            </p:cNvSpPr>
            <p:nvPr/>
          </p:nvSpPr>
          <p:spPr bwMode="auto">
            <a:xfrm>
              <a:off x="1020" y="3929"/>
              <a:ext cx="1497" cy="273"/>
            </a:xfrm>
            <a:prstGeom prst="rect">
              <a:avLst/>
            </a:prstGeom>
            <a:solidFill>
              <a:schemeClr val="tx1"/>
            </a:solidFill>
            <a:ln w="12700">
              <a:solidFill>
                <a:schemeClr val="bg2"/>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80000"/>
                </a:lnSpc>
                <a:spcBef>
                  <a:spcPct val="0"/>
                </a:spcBef>
                <a:spcAft>
                  <a:spcPct val="0"/>
                </a:spcAft>
                <a:buClrTx/>
                <a:buSzTx/>
                <a:buFontTx/>
                <a:buNone/>
                <a:tabLst/>
                <a:defRPr/>
              </a:pPr>
              <a:r>
                <a:rPr kumimoji="0" lang="en-GB"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Levels below which</a:t>
              </a:r>
            </a:p>
            <a:p>
              <a:pPr marL="0" marR="0" lvl="0" indent="0" algn="l" defTabSz="914400" rtl="0" eaLnBrk="0" fontAlgn="base" latinLnBrk="0" hangingPunct="0">
                <a:lnSpc>
                  <a:spcPct val="80000"/>
                </a:lnSpc>
                <a:spcBef>
                  <a:spcPct val="0"/>
                </a:spcBef>
                <a:spcAft>
                  <a:spcPct val="0"/>
                </a:spcAft>
                <a:buClrTx/>
                <a:buSzTx/>
                <a:buFontTx/>
                <a:buNone/>
                <a:tabLst/>
                <a:defRPr/>
              </a:pPr>
              <a:r>
                <a:rPr kumimoji="0" lang="en-GB" altLang="en-US" sz="1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curtailments are imposed</a:t>
              </a:r>
            </a:p>
          </p:txBody>
        </p:sp>
        <p:sp>
          <p:nvSpPr>
            <p:cNvPr id="167955" name="Oval 462">
              <a:extLst>
                <a:ext uri="{FF2B5EF4-FFF2-40B4-BE49-F238E27FC236}">
                  <a16:creationId xmlns:a16="http://schemas.microsoft.com/office/drawing/2014/main" id="{D4B9EA71-AEA5-493C-A9B6-03F101E0993D}"/>
                </a:ext>
              </a:extLst>
            </p:cNvPr>
            <p:cNvSpPr>
              <a:spLocks noChangeArrowheads="1"/>
            </p:cNvSpPr>
            <p:nvPr/>
          </p:nvSpPr>
          <p:spPr bwMode="auto">
            <a:xfrm>
              <a:off x="2164" y="2886"/>
              <a:ext cx="91" cy="90"/>
            </a:xfrm>
            <a:prstGeom prst="ellipse">
              <a:avLst/>
            </a:prstGeom>
            <a:gradFill rotWithShape="1">
              <a:gsLst>
                <a:gs pos="0">
                  <a:schemeClr val="accent2"/>
                </a:gs>
                <a:gs pos="100000">
                  <a:schemeClr val="hlink"/>
                </a:gs>
              </a:gsLst>
              <a:lin ang="5400000" scaled="1"/>
            </a:gradFill>
            <a:ln w="12700">
              <a:solidFill>
                <a:schemeClr val="bg2"/>
              </a:solidFill>
              <a:round/>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7956" name="Oval 463">
              <a:extLst>
                <a:ext uri="{FF2B5EF4-FFF2-40B4-BE49-F238E27FC236}">
                  <a16:creationId xmlns:a16="http://schemas.microsoft.com/office/drawing/2014/main" id="{FC8FD0D7-64AF-44E1-B1EE-2BE373F45AE8}"/>
                </a:ext>
              </a:extLst>
            </p:cNvPr>
            <p:cNvSpPr>
              <a:spLocks noChangeArrowheads="1"/>
            </p:cNvSpPr>
            <p:nvPr/>
          </p:nvSpPr>
          <p:spPr bwMode="auto">
            <a:xfrm>
              <a:off x="2744" y="2795"/>
              <a:ext cx="91" cy="90"/>
            </a:xfrm>
            <a:prstGeom prst="ellipse">
              <a:avLst/>
            </a:prstGeom>
            <a:gradFill rotWithShape="1">
              <a:gsLst>
                <a:gs pos="0">
                  <a:schemeClr val="accent2"/>
                </a:gs>
                <a:gs pos="100000">
                  <a:schemeClr val="hlink"/>
                </a:gs>
              </a:gsLst>
              <a:lin ang="5400000" scaled="1"/>
            </a:gradFill>
            <a:ln w="12700">
              <a:solidFill>
                <a:schemeClr val="bg2"/>
              </a:solidFill>
              <a:round/>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7957" name="Oval 464">
              <a:extLst>
                <a:ext uri="{FF2B5EF4-FFF2-40B4-BE49-F238E27FC236}">
                  <a16:creationId xmlns:a16="http://schemas.microsoft.com/office/drawing/2014/main" id="{389F5BE7-309D-49D7-A383-FB6D099222A5}"/>
                </a:ext>
              </a:extLst>
            </p:cNvPr>
            <p:cNvSpPr>
              <a:spLocks noChangeArrowheads="1"/>
            </p:cNvSpPr>
            <p:nvPr/>
          </p:nvSpPr>
          <p:spPr bwMode="auto">
            <a:xfrm>
              <a:off x="3321" y="2731"/>
              <a:ext cx="91" cy="90"/>
            </a:xfrm>
            <a:prstGeom prst="ellipse">
              <a:avLst/>
            </a:prstGeom>
            <a:gradFill rotWithShape="1">
              <a:gsLst>
                <a:gs pos="0">
                  <a:schemeClr val="accent2"/>
                </a:gs>
                <a:gs pos="100000">
                  <a:schemeClr val="hlink"/>
                </a:gs>
              </a:gsLst>
              <a:lin ang="5400000" scaled="1"/>
            </a:gradFill>
            <a:ln w="12700">
              <a:solidFill>
                <a:schemeClr val="bg2"/>
              </a:solidFill>
              <a:round/>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7958" name="Oval 465">
              <a:extLst>
                <a:ext uri="{FF2B5EF4-FFF2-40B4-BE49-F238E27FC236}">
                  <a16:creationId xmlns:a16="http://schemas.microsoft.com/office/drawing/2014/main" id="{F141E922-581E-4C68-BABA-74C04944DDF2}"/>
                </a:ext>
              </a:extLst>
            </p:cNvPr>
            <p:cNvSpPr>
              <a:spLocks noChangeArrowheads="1"/>
            </p:cNvSpPr>
            <p:nvPr/>
          </p:nvSpPr>
          <p:spPr bwMode="auto">
            <a:xfrm>
              <a:off x="3910" y="2659"/>
              <a:ext cx="91" cy="90"/>
            </a:xfrm>
            <a:prstGeom prst="ellipse">
              <a:avLst/>
            </a:prstGeom>
            <a:gradFill rotWithShape="1">
              <a:gsLst>
                <a:gs pos="0">
                  <a:schemeClr val="accent2"/>
                </a:gs>
                <a:gs pos="100000">
                  <a:schemeClr val="hlink"/>
                </a:gs>
              </a:gsLst>
              <a:lin ang="5400000" scaled="1"/>
            </a:gradFill>
            <a:ln w="12700">
              <a:solidFill>
                <a:schemeClr val="bg2"/>
              </a:solidFill>
              <a:round/>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7959" name="Oval 466">
              <a:extLst>
                <a:ext uri="{FF2B5EF4-FFF2-40B4-BE49-F238E27FC236}">
                  <a16:creationId xmlns:a16="http://schemas.microsoft.com/office/drawing/2014/main" id="{1D364482-F9E9-4D32-8651-4CD0C1E36F8E}"/>
                </a:ext>
              </a:extLst>
            </p:cNvPr>
            <p:cNvSpPr>
              <a:spLocks noChangeArrowheads="1"/>
            </p:cNvSpPr>
            <p:nvPr/>
          </p:nvSpPr>
          <p:spPr bwMode="auto">
            <a:xfrm>
              <a:off x="4477" y="2568"/>
              <a:ext cx="91" cy="90"/>
            </a:xfrm>
            <a:prstGeom prst="ellipse">
              <a:avLst/>
            </a:prstGeom>
            <a:gradFill rotWithShape="1">
              <a:gsLst>
                <a:gs pos="0">
                  <a:schemeClr val="accent2"/>
                </a:gs>
                <a:gs pos="100000">
                  <a:schemeClr val="hlink"/>
                </a:gs>
              </a:gsLst>
              <a:lin ang="5400000" scaled="1"/>
            </a:gradFill>
            <a:ln w="12700">
              <a:solidFill>
                <a:schemeClr val="bg2"/>
              </a:solidFill>
              <a:round/>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7960" name="Oval 467">
              <a:extLst>
                <a:ext uri="{FF2B5EF4-FFF2-40B4-BE49-F238E27FC236}">
                  <a16:creationId xmlns:a16="http://schemas.microsoft.com/office/drawing/2014/main" id="{35C553C4-4B26-4302-9A95-BCDA99CB241C}"/>
                </a:ext>
              </a:extLst>
            </p:cNvPr>
            <p:cNvSpPr>
              <a:spLocks noChangeArrowheads="1"/>
            </p:cNvSpPr>
            <p:nvPr/>
          </p:nvSpPr>
          <p:spPr bwMode="auto">
            <a:xfrm>
              <a:off x="1586" y="2976"/>
              <a:ext cx="91" cy="90"/>
            </a:xfrm>
            <a:prstGeom prst="ellipse">
              <a:avLst/>
            </a:prstGeom>
            <a:gradFill rotWithShape="1">
              <a:gsLst>
                <a:gs pos="0">
                  <a:schemeClr val="accent2"/>
                </a:gs>
                <a:gs pos="100000">
                  <a:schemeClr val="hlink"/>
                </a:gs>
              </a:gsLst>
              <a:lin ang="5400000" scaled="1"/>
            </a:gradFill>
            <a:ln w="12700">
              <a:solidFill>
                <a:schemeClr val="bg2"/>
              </a:solidFill>
              <a:round/>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67961" name="Oval 468">
              <a:extLst>
                <a:ext uri="{FF2B5EF4-FFF2-40B4-BE49-F238E27FC236}">
                  <a16:creationId xmlns:a16="http://schemas.microsoft.com/office/drawing/2014/main" id="{876EF516-4209-4414-A5E9-7A50A3F355B2}"/>
                </a:ext>
              </a:extLst>
            </p:cNvPr>
            <p:cNvSpPr>
              <a:spLocks noChangeArrowheads="1"/>
            </p:cNvSpPr>
            <p:nvPr/>
          </p:nvSpPr>
          <p:spPr bwMode="auto">
            <a:xfrm>
              <a:off x="1111" y="4020"/>
              <a:ext cx="91" cy="90"/>
            </a:xfrm>
            <a:prstGeom prst="ellipse">
              <a:avLst/>
            </a:prstGeom>
            <a:gradFill rotWithShape="1">
              <a:gsLst>
                <a:gs pos="0">
                  <a:schemeClr val="accent2"/>
                </a:gs>
                <a:gs pos="100000">
                  <a:schemeClr val="hlink"/>
                </a:gs>
              </a:gsLst>
              <a:lin ang="5400000" scaled="1"/>
            </a:gradFill>
            <a:ln w="12700">
              <a:solidFill>
                <a:schemeClr val="bg2"/>
              </a:solidFill>
              <a:round/>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ZA" altLang="en-US" sz="2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grpSp>
        <p:nvGrpSpPr>
          <p:cNvPr id="6" name="Group 473">
            <a:extLst>
              <a:ext uri="{FF2B5EF4-FFF2-40B4-BE49-F238E27FC236}">
                <a16:creationId xmlns:a16="http://schemas.microsoft.com/office/drawing/2014/main" id="{BF4B5880-484C-4B60-880D-97D2EF617B03}"/>
              </a:ext>
            </a:extLst>
          </p:cNvPr>
          <p:cNvGrpSpPr>
            <a:grpSpLocks/>
          </p:cNvGrpSpPr>
          <p:nvPr/>
        </p:nvGrpSpPr>
        <p:grpSpPr bwMode="auto">
          <a:xfrm>
            <a:off x="4895850" y="2205038"/>
            <a:ext cx="2284413" cy="1871662"/>
            <a:chOff x="3084" y="1389"/>
            <a:chExt cx="1439" cy="1179"/>
          </a:xfrm>
        </p:grpSpPr>
        <p:sp>
          <p:nvSpPr>
            <p:cNvPr id="167952" name="Rectangle 471">
              <a:extLst>
                <a:ext uri="{FF2B5EF4-FFF2-40B4-BE49-F238E27FC236}">
                  <a16:creationId xmlns:a16="http://schemas.microsoft.com/office/drawing/2014/main" id="{7626FE54-B22B-4D8C-A5B1-313EA6C383A3}"/>
                </a:ext>
              </a:extLst>
            </p:cNvPr>
            <p:cNvSpPr>
              <a:spLocks noChangeArrowheads="1"/>
            </p:cNvSpPr>
            <p:nvPr/>
          </p:nvSpPr>
          <p:spPr bwMode="auto">
            <a:xfrm>
              <a:off x="3084" y="1389"/>
              <a:ext cx="975" cy="317"/>
            </a:xfrm>
            <a:prstGeom prst="rect">
              <a:avLst/>
            </a:prstGeom>
            <a:solidFill>
              <a:schemeClr val="accent2">
                <a:alpha val="59999"/>
              </a:schemeClr>
            </a:solidFill>
            <a:ln w="38100" algn="ctr">
              <a:solidFill>
                <a:schemeClr val="hlink"/>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80000"/>
                </a:lnSpc>
                <a:spcBef>
                  <a:spcPct val="0"/>
                </a:spcBef>
                <a:spcAft>
                  <a:spcPct val="0"/>
                </a:spcAft>
                <a:buClrTx/>
                <a:buSzTx/>
                <a:buFontTx/>
                <a:buNone/>
                <a:tabLst/>
                <a:defRPr/>
              </a:pPr>
              <a:r>
                <a:rPr kumimoji="0" lang="en-GB"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Restrictions</a:t>
              </a: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GB"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imposed</a:t>
              </a:r>
            </a:p>
          </p:txBody>
        </p:sp>
        <p:cxnSp>
          <p:nvCxnSpPr>
            <p:cNvPr id="167953" name="AutoShape 472">
              <a:extLst>
                <a:ext uri="{FF2B5EF4-FFF2-40B4-BE49-F238E27FC236}">
                  <a16:creationId xmlns:a16="http://schemas.microsoft.com/office/drawing/2014/main" id="{9DA3A88A-EEE9-43A6-9B09-2F62B5596F2E}"/>
                </a:ext>
              </a:extLst>
            </p:cNvPr>
            <p:cNvCxnSpPr>
              <a:cxnSpLocks noChangeShapeType="1"/>
              <a:stCxn id="167952" idx="3"/>
              <a:endCxn id="167959" idx="0"/>
            </p:cNvCxnSpPr>
            <p:nvPr/>
          </p:nvCxnSpPr>
          <p:spPr bwMode="auto">
            <a:xfrm>
              <a:off x="4071" y="1548"/>
              <a:ext cx="452" cy="1020"/>
            </a:xfrm>
            <a:prstGeom prst="curvedConnector2">
              <a:avLst/>
            </a:prstGeom>
            <a:noFill/>
            <a:ln w="28575">
              <a:solidFill>
                <a:schemeClr val="hlink"/>
              </a:solidFill>
              <a:prstDash val="sysDot"/>
              <a:round/>
              <a:headEnd/>
              <a:tailEnd type="triangle" w="med" len="lg"/>
            </a:ln>
            <a:extLst>
              <a:ext uri="{909E8E84-426E-40DD-AFC4-6F175D3DCCD1}">
                <a14:hiddenFill xmlns:a14="http://schemas.microsoft.com/office/drawing/2010/main">
                  <a:noFill/>
                </a14:hiddenFill>
              </a:ext>
            </a:extLst>
          </p:spPr>
        </p:cxnSp>
      </p:grpSp>
      <p:grpSp>
        <p:nvGrpSpPr>
          <p:cNvPr id="7" name="Group 480">
            <a:extLst>
              <a:ext uri="{FF2B5EF4-FFF2-40B4-BE49-F238E27FC236}">
                <a16:creationId xmlns:a16="http://schemas.microsoft.com/office/drawing/2014/main" id="{F84831D9-3B55-4CB8-81B6-BEB44D906BB3}"/>
              </a:ext>
            </a:extLst>
          </p:cNvPr>
          <p:cNvGrpSpPr>
            <a:grpSpLocks/>
          </p:cNvGrpSpPr>
          <p:nvPr/>
        </p:nvGrpSpPr>
        <p:grpSpPr bwMode="auto">
          <a:xfrm>
            <a:off x="7019925" y="908050"/>
            <a:ext cx="1547813" cy="1566863"/>
            <a:chOff x="4422" y="572"/>
            <a:chExt cx="975" cy="987"/>
          </a:xfrm>
        </p:grpSpPr>
        <p:cxnSp>
          <p:nvCxnSpPr>
            <p:cNvPr id="167950" name="AutoShape 477">
              <a:extLst>
                <a:ext uri="{FF2B5EF4-FFF2-40B4-BE49-F238E27FC236}">
                  <a16:creationId xmlns:a16="http://schemas.microsoft.com/office/drawing/2014/main" id="{EF63972D-C3C0-4857-BAEC-D3EF779B79A5}"/>
                </a:ext>
              </a:extLst>
            </p:cNvPr>
            <p:cNvCxnSpPr>
              <a:cxnSpLocks noChangeShapeType="1"/>
              <a:stCxn id="167951" idx="2"/>
            </p:cNvCxnSpPr>
            <p:nvPr/>
          </p:nvCxnSpPr>
          <p:spPr bwMode="auto">
            <a:xfrm>
              <a:off x="4910" y="901"/>
              <a:ext cx="0" cy="658"/>
            </a:xfrm>
            <a:prstGeom prst="straightConnector1">
              <a:avLst/>
            </a:prstGeom>
            <a:noFill/>
            <a:ln w="28575">
              <a:solidFill>
                <a:schemeClr val="hlink"/>
              </a:solidFill>
              <a:prstDash val="sysDot"/>
              <a:round/>
              <a:headEnd/>
              <a:tailEnd type="triangle" w="med" len="lg"/>
            </a:ln>
            <a:extLst>
              <a:ext uri="{909E8E84-426E-40DD-AFC4-6F175D3DCCD1}">
                <a14:hiddenFill xmlns:a14="http://schemas.microsoft.com/office/drawing/2010/main">
                  <a:noFill/>
                </a14:hiddenFill>
              </a:ext>
            </a:extLst>
          </p:spPr>
        </p:cxnSp>
        <p:sp>
          <p:nvSpPr>
            <p:cNvPr id="167951" name="Rectangle 479">
              <a:extLst>
                <a:ext uri="{FF2B5EF4-FFF2-40B4-BE49-F238E27FC236}">
                  <a16:creationId xmlns:a16="http://schemas.microsoft.com/office/drawing/2014/main" id="{AEAC1AB9-AF75-40CD-862A-BFFC6DDD54DA}"/>
                </a:ext>
              </a:extLst>
            </p:cNvPr>
            <p:cNvSpPr>
              <a:spLocks noChangeArrowheads="1"/>
            </p:cNvSpPr>
            <p:nvPr/>
          </p:nvSpPr>
          <p:spPr bwMode="auto">
            <a:xfrm>
              <a:off x="4422" y="572"/>
              <a:ext cx="975" cy="317"/>
            </a:xfrm>
            <a:prstGeom prst="rect">
              <a:avLst/>
            </a:prstGeom>
            <a:solidFill>
              <a:schemeClr val="accent2">
                <a:alpha val="59999"/>
              </a:schemeClr>
            </a:solidFill>
            <a:ln w="38100" algn="ctr">
              <a:solidFill>
                <a:schemeClr val="hlink"/>
              </a:solidFill>
              <a:miter lim="800000"/>
              <a:headEnd/>
              <a:tailEnd/>
            </a:ln>
          </p:spPr>
          <p:txBody>
            <a:bodyPr wrap="none" anchor="ct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80000"/>
                </a:lnSpc>
                <a:spcBef>
                  <a:spcPct val="0"/>
                </a:spcBef>
                <a:spcAft>
                  <a:spcPct val="0"/>
                </a:spcAft>
                <a:buClrTx/>
                <a:buSzTx/>
                <a:buFontTx/>
                <a:buNone/>
                <a:tabLst/>
                <a:defRPr/>
              </a:pPr>
              <a:r>
                <a:rPr kumimoji="0" lang="en-GB"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Restrictions</a:t>
              </a:r>
            </a:p>
            <a:p>
              <a:pPr marL="0" marR="0" lvl="0" indent="0" algn="ctr" defTabSz="914400" rtl="0" eaLnBrk="0" fontAlgn="base" latinLnBrk="0" hangingPunct="0">
                <a:lnSpc>
                  <a:spcPct val="80000"/>
                </a:lnSpc>
                <a:spcBef>
                  <a:spcPct val="0"/>
                </a:spcBef>
                <a:spcAft>
                  <a:spcPct val="0"/>
                </a:spcAft>
                <a:buClrTx/>
                <a:buSzTx/>
                <a:buFontTx/>
                <a:buNone/>
                <a:tabLst/>
                <a:defRPr/>
              </a:pPr>
              <a:r>
                <a:rPr kumimoji="0" lang="en-GB" altLang="en-US" sz="1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lifted</a:t>
              </a:r>
            </a:p>
          </p:txBody>
        </p:sp>
      </p:gr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498692"/>
                                        </p:tgtEl>
                                        <p:attrNameLst>
                                          <p:attrName>style.visibility</p:attrName>
                                        </p:attrNameLst>
                                      </p:cBhvr>
                                      <p:to>
                                        <p:strVal val="visible"/>
                                      </p:to>
                                    </p:set>
                                    <p:animEffect transition="in" filter="wipe(left)">
                                      <p:cBhvr>
                                        <p:cTn id="7" dur="500"/>
                                        <p:tgtEl>
                                          <p:spTgt spid="49869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498693"/>
                                        </p:tgtEl>
                                        <p:attrNameLst>
                                          <p:attrName>style.visibility</p:attrName>
                                        </p:attrNameLst>
                                      </p:cBhvr>
                                      <p:to>
                                        <p:strVal val="visible"/>
                                      </p:to>
                                    </p:set>
                                    <p:animEffect transition="in" filter="wipe(left)">
                                      <p:cBhvr>
                                        <p:cTn id="22" dur="500"/>
                                        <p:tgtEl>
                                          <p:spTgt spid="49869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498694"/>
                                        </p:tgtEl>
                                        <p:attrNameLst>
                                          <p:attrName>style.visibility</p:attrName>
                                        </p:attrNameLst>
                                      </p:cBhvr>
                                      <p:to>
                                        <p:strVal val="visible"/>
                                      </p:to>
                                    </p:set>
                                    <p:animEffect transition="in" filter="wipe(left)">
                                      <p:cBhvr>
                                        <p:cTn id="27" dur="500"/>
                                        <p:tgtEl>
                                          <p:spTgt spid="49869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B8644BD5-B8A7-4637-A19B-6D49529F0BA3}"/>
              </a:ext>
            </a:extLst>
          </p:cNvPr>
          <p:cNvSpPr>
            <a:spLocks noGrp="1" noChangeArrowheads="1"/>
          </p:cNvSpPr>
          <p:nvPr>
            <p:ph type="title"/>
          </p:nvPr>
        </p:nvSpPr>
        <p:spPr>
          <a:xfrm>
            <a:off x="908050" y="0"/>
            <a:ext cx="8181975" cy="935038"/>
          </a:xfrm>
        </p:spPr>
        <p:txBody>
          <a:bodyPr/>
          <a:lstStyle/>
          <a:p>
            <a:pPr algn="ctr">
              <a:defRPr/>
            </a:pPr>
            <a:r>
              <a:rPr lang="en-ZA" sz="3600" dirty="0">
                <a:solidFill>
                  <a:schemeClr val="accent3">
                    <a:lumMod val="75000"/>
                  </a:schemeClr>
                </a:solidFill>
              </a:rPr>
              <a:t>Vaal System Storage at April 2019</a:t>
            </a:r>
          </a:p>
        </p:txBody>
      </p:sp>
      <p:sp>
        <p:nvSpPr>
          <p:cNvPr id="90115" name="Slide Number Placeholder 3">
            <a:extLst>
              <a:ext uri="{FF2B5EF4-FFF2-40B4-BE49-F238E27FC236}">
                <a16:creationId xmlns:a16="http://schemas.microsoft.com/office/drawing/2014/main" id="{6FF2D2B5-0881-42F6-9314-C485537C11CB}"/>
              </a:ext>
            </a:extLst>
          </p:cNvPr>
          <p:cNvSpPr txBox="1">
            <a:spLocks noGrp="1" noChangeArrowheads="1"/>
          </p:cNvSpPr>
          <p:nvPr/>
        </p:nvSpPr>
        <p:spPr bwMode="auto">
          <a:xfrm>
            <a:off x="4999038" y="6492875"/>
            <a:ext cx="930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defTabSz="45720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defTabSz="4572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defTabSz="4572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defTabSz="4572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fld id="{A8582B3A-57B8-4F3C-B414-4BAF6836D5BB}" type="slidenum">
              <a:rPr lang="en-GB" altLang="en-US" sz="1400" b="0">
                <a:solidFill>
                  <a:srgbClr val="000000"/>
                </a:solidFill>
                <a:latin typeface="Calibri" panose="020F0502020204030204" pitchFamily="34" charset="0"/>
                <a:ea typeface="ＭＳ Ｐゴシック" panose="020B0600070205080204" pitchFamily="34" charset="-128"/>
              </a:rPr>
              <a:pPr algn="ctr">
                <a:spcBef>
                  <a:spcPct val="0"/>
                </a:spcBef>
                <a:buClrTx/>
                <a:buFontTx/>
                <a:buNone/>
              </a:pPr>
              <a:t>42</a:t>
            </a:fld>
            <a:endParaRPr lang="en-GB" altLang="en-US" sz="1400" b="0">
              <a:solidFill>
                <a:srgbClr val="000000"/>
              </a:solidFill>
              <a:latin typeface="Calibri" panose="020F0502020204030204" pitchFamily="34" charset="0"/>
              <a:ea typeface="ＭＳ Ｐゴシック" panose="020B0600070205080204" pitchFamily="34" charset="-128"/>
            </a:endParaRPr>
          </a:p>
        </p:txBody>
      </p:sp>
      <p:sp>
        <p:nvSpPr>
          <p:cNvPr id="90116" name="Content Placeholder 1">
            <a:extLst>
              <a:ext uri="{FF2B5EF4-FFF2-40B4-BE49-F238E27FC236}">
                <a16:creationId xmlns:a16="http://schemas.microsoft.com/office/drawing/2014/main" id="{A5CAA3C5-90EB-4BF7-AE09-925EEC97FF42}"/>
              </a:ext>
            </a:extLst>
          </p:cNvPr>
          <p:cNvSpPr>
            <a:spLocks noGrp="1" noChangeArrowheads="1"/>
          </p:cNvSpPr>
          <p:nvPr>
            <p:ph idx="1"/>
          </p:nvPr>
        </p:nvSpPr>
        <p:spPr/>
        <p:txBody>
          <a:bodyPr/>
          <a:lstStyle/>
          <a:p>
            <a:endParaRPr lang="en-ZA" altLang="en-US"/>
          </a:p>
        </p:txBody>
      </p:sp>
      <p:pic>
        <p:nvPicPr>
          <p:cNvPr id="90117" name="Picture 5">
            <a:extLst>
              <a:ext uri="{FF2B5EF4-FFF2-40B4-BE49-F238E27FC236}">
                <a16:creationId xmlns:a16="http://schemas.microsoft.com/office/drawing/2014/main" id="{4DA5D0FD-D03B-4315-9BD1-40DC3EB5D5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792" t="20682" r="30833" b="4655"/>
          <a:stretch>
            <a:fillRect/>
          </a:stretch>
        </p:blipFill>
        <p:spPr bwMode="auto">
          <a:xfrm>
            <a:off x="0" y="788988"/>
            <a:ext cx="9144000" cy="606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7B29F817-8F68-4B80-A169-544CC51E00B7}"/>
              </a:ext>
            </a:extLst>
          </p:cNvPr>
          <p:cNvSpPr txBox="1"/>
          <p:nvPr/>
        </p:nvSpPr>
        <p:spPr>
          <a:xfrm>
            <a:off x="6329157" y="935038"/>
            <a:ext cx="3138487" cy="253916"/>
          </a:xfrm>
          <a:prstGeom prst="rect">
            <a:avLst/>
          </a:prstGeom>
          <a:noFill/>
        </p:spPr>
        <p:txBody>
          <a:bodyPr>
            <a:spAutoFit/>
          </a:bodyPr>
          <a:lstStyle/>
          <a:p>
            <a:pPr algn="ctr">
              <a:defRPr/>
            </a:pPr>
            <a:r>
              <a:rPr lang="en-ZA" sz="1050" dirty="0">
                <a:cs typeface="Arial" charset="0"/>
              </a:rPr>
              <a:t>Slide Courtesy DWS AOA</a:t>
            </a:r>
          </a:p>
        </p:txBody>
      </p:sp>
    </p:spTree>
  </p:cSld>
  <p:clrMapOvr>
    <a:masterClrMapping/>
  </p:clrMapOvr>
  <p:transition spd="slow">
    <p:pull dir="rd"/>
  </p:transition>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FFD229B5-BF38-40D6-9C9D-21328D600814}"/>
              </a:ext>
            </a:extLst>
          </p:cNvPr>
          <p:cNvSpPr>
            <a:spLocks noGrp="1" noChangeArrowheads="1"/>
          </p:cNvSpPr>
          <p:nvPr>
            <p:ph type="title"/>
          </p:nvPr>
        </p:nvSpPr>
        <p:spPr>
          <a:xfrm>
            <a:off x="908050" y="0"/>
            <a:ext cx="8181975" cy="935038"/>
          </a:xfrm>
        </p:spPr>
        <p:txBody>
          <a:bodyPr/>
          <a:lstStyle/>
          <a:p>
            <a:pPr algn="ctr">
              <a:defRPr/>
            </a:pPr>
            <a:r>
              <a:rPr lang="en-ZA" sz="3600" dirty="0" err="1">
                <a:solidFill>
                  <a:schemeClr val="accent3">
                    <a:lumMod val="75000"/>
                  </a:schemeClr>
                </a:solidFill>
              </a:rPr>
              <a:t>Grootdraai</a:t>
            </a:r>
            <a:r>
              <a:rPr lang="en-ZA" sz="3600" dirty="0">
                <a:solidFill>
                  <a:schemeClr val="accent3">
                    <a:lumMod val="75000"/>
                  </a:schemeClr>
                </a:solidFill>
              </a:rPr>
              <a:t> Dam</a:t>
            </a:r>
          </a:p>
        </p:txBody>
      </p:sp>
      <p:sp>
        <p:nvSpPr>
          <p:cNvPr id="86019" name="Slide Number Placeholder 3">
            <a:extLst>
              <a:ext uri="{FF2B5EF4-FFF2-40B4-BE49-F238E27FC236}">
                <a16:creationId xmlns:a16="http://schemas.microsoft.com/office/drawing/2014/main" id="{7A756A0F-64AC-4D7D-8434-54D0C96F83D9}"/>
              </a:ext>
            </a:extLst>
          </p:cNvPr>
          <p:cNvSpPr txBox="1">
            <a:spLocks noGrp="1" noChangeArrowheads="1"/>
          </p:cNvSpPr>
          <p:nvPr/>
        </p:nvSpPr>
        <p:spPr bwMode="auto">
          <a:xfrm>
            <a:off x="4999038" y="6492875"/>
            <a:ext cx="930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defTabSz="45720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defTabSz="4572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defTabSz="4572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defTabSz="4572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fld id="{A311F615-20EC-440F-BB1F-BA3F774FB914}" type="slidenum">
              <a:rPr lang="en-GB" altLang="en-US" sz="1400" b="0">
                <a:solidFill>
                  <a:srgbClr val="000000"/>
                </a:solidFill>
                <a:latin typeface="Calibri" panose="020F0502020204030204" pitchFamily="34" charset="0"/>
                <a:ea typeface="ＭＳ Ｐゴシック" panose="020B0600070205080204" pitchFamily="34" charset="-128"/>
              </a:rPr>
              <a:pPr algn="ctr">
                <a:spcBef>
                  <a:spcPct val="0"/>
                </a:spcBef>
                <a:buClrTx/>
                <a:buFontTx/>
                <a:buNone/>
              </a:pPr>
              <a:t>43</a:t>
            </a:fld>
            <a:endParaRPr lang="en-GB" altLang="en-US" sz="1400" b="0">
              <a:solidFill>
                <a:srgbClr val="000000"/>
              </a:solidFill>
              <a:latin typeface="Calibri" panose="020F0502020204030204" pitchFamily="34" charset="0"/>
              <a:ea typeface="ＭＳ Ｐゴシック" panose="020B0600070205080204" pitchFamily="34" charset="-128"/>
            </a:endParaRPr>
          </a:p>
        </p:txBody>
      </p:sp>
      <p:sp>
        <p:nvSpPr>
          <p:cNvPr id="86020" name="Content Placeholder 1">
            <a:extLst>
              <a:ext uri="{FF2B5EF4-FFF2-40B4-BE49-F238E27FC236}">
                <a16:creationId xmlns:a16="http://schemas.microsoft.com/office/drawing/2014/main" id="{DE665B75-2E81-460D-86D6-1020C5820746}"/>
              </a:ext>
            </a:extLst>
          </p:cNvPr>
          <p:cNvSpPr>
            <a:spLocks noGrp="1" noChangeArrowheads="1"/>
          </p:cNvSpPr>
          <p:nvPr>
            <p:ph idx="1"/>
          </p:nvPr>
        </p:nvSpPr>
        <p:spPr/>
        <p:txBody>
          <a:bodyPr/>
          <a:lstStyle/>
          <a:p>
            <a:endParaRPr lang="en-ZA" altLang="en-US"/>
          </a:p>
        </p:txBody>
      </p:sp>
      <p:pic>
        <p:nvPicPr>
          <p:cNvPr id="86021" name="Picture 2">
            <a:extLst>
              <a:ext uri="{FF2B5EF4-FFF2-40B4-BE49-F238E27FC236}">
                <a16:creationId xmlns:a16="http://schemas.microsoft.com/office/drawing/2014/main" id="{E2DD1EB7-6433-48AA-A322-EAA6E00C59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9492" t="21935" r="24406" b="8736"/>
          <a:stretch>
            <a:fillRect/>
          </a:stretch>
        </p:blipFill>
        <p:spPr bwMode="auto">
          <a:xfrm>
            <a:off x="0" y="835025"/>
            <a:ext cx="5326063"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Picture 4">
            <a:extLst>
              <a:ext uri="{FF2B5EF4-FFF2-40B4-BE49-F238E27FC236}">
                <a16:creationId xmlns:a16="http://schemas.microsoft.com/office/drawing/2014/main" id="{FE0C9FC4-CEEE-4265-BD8E-1529D7CD83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1667" t="21072" r="22708" b="20291"/>
          <a:stretch>
            <a:fillRect/>
          </a:stretch>
        </p:blipFill>
        <p:spPr bwMode="auto">
          <a:xfrm>
            <a:off x="4057650" y="3635375"/>
            <a:ext cx="50863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A90D6B3-68F1-44E3-97D5-369A5DC66AD7}"/>
              </a:ext>
            </a:extLst>
          </p:cNvPr>
          <p:cNvSpPr txBox="1"/>
          <p:nvPr/>
        </p:nvSpPr>
        <p:spPr>
          <a:xfrm>
            <a:off x="153988" y="6267450"/>
            <a:ext cx="3138487" cy="253916"/>
          </a:xfrm>
          <a:prstGeom prst="rect">
            <a:avLst/>
          </a:prstGeom>
          <a:noFill/>
        </p:spPr>
        <p:txBody>
          <a:bodyPr>
            <a:spAutoFit/>
          </a:bodyPr>
          <a:lstStyle/>
          <a:p>
            <a:pPr algn="ctr">
              <a:defRPr/>
            </a:pPr>
            <a:r>
              <a:rPr lang="en-ZA" sz="1050" dirty="0">
                <a:solidFill>
                  <a:schemeClr val="bg1"/>
                </a:solidFill>
                <a:cs typeface="Arial" charset="0"/>
              </a:rPr>
              <a:t>Slide Courtesy DWS AOA</a:t>
            </a:r>
          </a:p>
        </p:txBody>
      </p:sp>
    </p:spTree>
  </p:cSld>
  <p:clrMapOvr>
    <a:masterClrMapping/>
  </p:clrMapOvr>
  <p:transition spd="slow">
    <p:pull dir="rd"/>
  </p:transition>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FE7F988-19B2-42FC-83EB-6A8DF007D677}"/>
              </a:ext>
            </a:extLst>
          </p:cNvPr>
          <p:cNvSpPr>
            <a:spLocks noGrp="1" noChangeArrowheads="1"/>
          </p:cNvSpPr>
          <p:nvPr>
            <p:ph type="title"/>
          </p:nvPr>
        </p:nvSpPr>
        <p:spPr>
          <a:xfrm>
            <a:off x="908050" y="0"/>
            <a:ext cx="8181975" cy="935038"/>
          </a:xfrm>
        </p:spPr>
        <p:txBody>
          <a:bodyPr/>
          <a:lstStyle/>
          <a:p>
            <a:pPr algn="ctr">
              <a:defRPr/>
            </a:pPr>
            <a:r>
              <a:rPr lang="en-ZA" sz="3600" dirty="0">
                <a:solidFill>
                  <a:schemeClr val="accent3">
                    <a:lumMod val="75000"/>
                  </a:schemeClr>
                </a:solidFill>
              </a:rPr>
              <a:t>Sterkfontein Dam</a:t>
            </a:r>
          </a:p>
        </p:txBody>
      </p:sp>
      <p:sp>
        <p:nvSpPr>
          <p:cNvPr id="88067" name="Slide Number Placeholder 3">
            <a:extLst>
              <a:ext uri="{FF2B5EF4-FFF2-40B4-BE49-F238E27FC236}">
                <a16:creationId xmlns:a16="http://schemas.microsoft.com/office/drawing/2014/main" id="{A98A6F3B-EC0F-4EE1-8EBE-290E6B716235}"/>
              </a:ext>
            </a:extLst>
          </p:cNvPr>
          <p:cNvSpPr txBox="1">
            <a:spLocks noGrp="1" noChangeArrowheads="1"/>
          </p:cNvSpPr>
          <p:nvPr/>
        </p:nvSpPr>
        <p:spPr bwMode="auto">
          <a:xfrm>
            <a:off x="4999038" y="6492875"/>
            <a:ext cx="930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defTabSz="45720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defTabSz="4572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defTabSz="4572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defTabSz="4572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fld id="{EA1BFD58-4C21-4A5D-B3EF-2097DA3820DF}" type="slidenum">
              <a:rPr lang="en-GB" altLang="en-US" sz="1400" b="0">
                <a:solidFill>
                  <a:srgbClr val="000000"/>
                </a:solidFill>
                <a:latin typeface="Calibri" panose="020F0502020204030204" pitchFamily="34" charset="0"/>
                <a:ea typeface="ＭＳ Ｐゴシック" panose="020B0600070205080204" pitchFamily="34" charset="-128"/>
              </a:rPr>
              <a:pPr algn="ctr">
                <a:spcBef>
                  <a:spcPct val="0"/>
                </a:spcBef>
                <a:buClrTx/>
                <a:buFontTx/>
                <a:buNone/>
              </a:pPr>
              <a:t>44</a:t>
            </a:fld>
            <a:endParaRPr lang="en-GB" altLang="en-US" sz="1400" b="0">
              <a:solidFill>
                <a:srgbClr val="000000"/>
              </a:solidFill>
              <a:latin typeface="Calibri" panose="020F0502020204030204" pitchFamily="34" charset="0"/>
              <a:ea typeface="ＭＳ Ｐゴシック" panose="020B0600070205080204" pitchFamily="34" charset="-128"/>
            </a:endParaRPr>
          </a:p>
        </p:txBody>
      </p:sp>
      <p:pic>
        <p:nvPicPr>
          <p:cNvPr id="88068" name="Picture 4">
            <a:extLst>
              <a:ext uri="{FF2B5EF4-FFF2-40B4-BE49-F238E27FC236}">
                <a16:creationId xmlns:a16="http://schemas.microsoft.com/office/drawing/2014/main" id="{BC2E70CF-C670-4E9A-A554-0924360E39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7625" t="17480" r="22205" b="6828"/>
          <a:stretch>
            <a:fillRect/>
          </a:stretch>
        </p:blipFill>
        <p:spPr bwMode="auto">
          <a:xfrm>
            <a:off x="-38100" y="825500"/>
            <a:ext cx="5502275" cy="368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9" name="Content Placeholder 5">
            <a:extLst>
              <a:ext uri="{FF2B5EF4-FFF2-40B4-BE49-F238E27FC236}">
                <a16:creationId xmlns:a16="http://schemas.microsoft.com/office/drawing/2014/main" id="{66845614-7317-46FB-A5FD-0D9AA2CD93FC}"/>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l="22754" t="36121" r="20757" b="7440"/>
          <a:stretch>
            <a:fillRect/>
          </a:stretch>
        </p:blipFill>
        <p:spPr>
          <a:xfrm>
            <a:off x="3752850" y="3684588"/>
            <a:ext cx="5527675" cy="3308350"/>
          </a:xfrm>
        </p:spPr>
      </p:pic>
      <p:sp>
        <p:nvSpPr>
          <p:cNvPr id="6" name="TextBox 5">
            <a:extLst>
              <a:ext uri="{FF2B5EF4-FFF2-40B4-BE49-F238E27FC236}">
                <a16:creationId xmlns:a16="http://schemas.microsoft.com/office/drawing/2014/main" id="{3A3A31A9-C128-45BC-8C88-27E99D92FE06}"/>
              </a:ext>
            </a:extLst>
          </p:cNvPr>
          <p:cNvSpPr txBox="1"/>
          <p:nvPr/>
        </p:nvSpPr>
        <p:spPr>
          <a:xfrm>
            <a:off x="153988" y="6267450"/>
            <a:ext cx="3138487" cy="253916"/>
          </a:xfrm>
          <a:prstGeom prst="rect">
            <a:avLst/>
          </a:prstGeom>
          <a:noFill/>
        </p:spPr>
        <p:txBody>
          <a:bodyPr>
            <a:spAutoFit/>
          </a:bodyPr>
          <a:lstStyle/>
          <a:p>
            <a:pPr algn="ctr">
              <a:defRPr/>
            </a:pPr>
            <a:r>
              <a:rPr lang="en-ZA" sz="1050" dirty="0">
                <a:solidFill>
                  <a:schemeClr val="bg1"/>
                </a:solidFill>
                <a:cs typeface="Arial" charset="0"/>
              </a:rPr>
              <a:t>Slide Courtesy DWS AOA</a:t>
            </a:r>
          </a:p>
        </p:txBody>
      </p:sp>
    </p:spTree>
  </p:cSld>
  <p:clrMapOvr>
    <a:masterClrMapping/>
  </p:clrMapOvr>
  <p:transition spd="slow">
    <p:pull dir="rd"/>
  </p:transition>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593BE87-950B-4E6A-9ADE-6F126A553796}"/>
              </a:ext>
            </a:extLst>
          </p:cNvPr>
          <p:cNvSpPr>
            <a:spLocks noGrp="1" noChangeArrowheads="1"/>
          </p:cNvSpPr>
          <p:nvPr>
            <p:ph type="title"/>
          </p:nvPr>
        </p:nvSpPr>
        <p:spPr>
          <a:xfrm>
            <a:off x="908050" y="0"/>
            <a:ext cx="8181975" cy="935038"/>
          </a:xfrm>
        </p:spPr>
        <p:txBody>
          <a:bodyPr/>
          <a:lstStyle/>
          <a:p>
            <a:pPr algn="ctr">
              <a:defRPr/>
            </a:pPr>
            <a:r>
              <a:rPr lang="en-ZA" sz="3600" dirty="0">
                <a:solidFill>
                  <a:schemeClr val="accent3">
                    <a:lumMod val="75000"/>
                  </a:schemeClr>
                </a:solidFill>
              </a:rPr>
              <a:t>Main Lesotho Reservoirs</a:t>
            </a:r>
          </a:p>
        </p:txBody>
      </p:sp>
      <p:sp>
        <p:nvSpPr>
          <p:cNvPr id="92163" name="Slide Number Placeholder 3">
            <a:extLst>
              <a:ext uri="{FF2B5EF4-FFF2-40B4-BE49-F238E27FC236}">
                <a16:creationId xmlns:a16="http://schemas.microsoft.com/office/drawing/2014/main" id="{D34BDDC1-080D-4BCE-96A3-2CE2A771019C}"/>
              </a:ext>
            </a:extLst>
          </p:cNvPr>
          <p:cNvSpPr txBox="1">
            <a:spLocks noGrp="1" noChangeArrowheads="1"/>
          </p:cNvSpPr>
          <p:nvPr/>
        </p:nvSpPr>
        <p:spPr bwMode="auto">
          <a:xfrm>
            <a:off x="4999038" y="6492875"/>
            <a:ext cx="930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defTabSz="45720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defTabSz="4572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defTabSz="4572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defTabSz="4572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fld id="{3D9225A4-40EF-43B6-9181-30F2AC152357}" type="slidenum">
              <a:rPr lang="en-GB" altLang="en-US" sz="1400" b="0">
                <a:solidFill>
                  <a:srgbClr val="000000"/>
                </a:solidFill>
                <a:latin typeface="Calibri" panose="020F0502020204030204" pitchFamily="34" charset="0"/>
                <a:ea typeface="ＭＳ Ｐゴシック" panose="020B0600070205080204" pitchFamily="34" charset="-128"/>
              </a:rPr>
              <a:pPr algn="ctr">
                <a:spcBef>
                  <a:spcPct val="0"/>
                </a:spcBef>
                <a:buClrTx/>
                <a:buFontTx/>
                <a:buNone/>
              </a:pPr>
              <a:t>45</a:t>
            </a:fld>
            <a:endParaRPr lang="en-GB" altLang="en-US" sz="1400" b="0">
              <a:solidFill>
                <a:srgbClr val="000000"/>
              </a:solidFill>
              <a:latin typeface="Calibri" panose="020F0502020204030204" pitchFamily="34" charset="0"/>
              <a:ea typeface="ＭＳ Ｐゴシック" panose="020B0600070205080204" pitchFamily="34" charset="-128"/>
            </a:endParaRPr>
          </a:p>
        </p:txBody>
      </p:sp>
      <p:sp>
        <p:nvSpPr>
          <p:cNvPr id="92164" name="Content Placeholder 1">
            <a:extLst>
              <a:ext uri="{FF2B5EF4-FFF2-40B4-BE49-F238E27FC236}">
                <a16:creationId xmlns:a16="http://schemas.microsoft.com/office/drawing/2014/main" id="{57ABF553-50BF-40CB-AD68-85787A3D9D59}"/>
              </a:ext>
            </a:extLst>
          </p:cNvPr>
          <p:cNvSpPr>
            <a:spLocks noGrp="1" noChangeArrowheads="1"/>
          </p:cNvSpPr>
          <p:nvPr>
            <p:ph idx="1"/>
          </p:nvPr>
        </p:nvSpPr>
        <p:spPr/>
        <p:txBody>
          <a:bodyPr/>
          <a:lstStyle/>
          <a:p>
            <a:endParaRPr lang="en-ZA" altLang="en-US"/>
          </a:p>
        </p:txBody>
      </p:sp>
      <p:pic>
        <p:nvPicPr>
          <p:cNvPr id="92165" name="Picture 2">
            <a:extLst>
              <a:ext uri="{FF2B5EF4-FFF2-40B4-BE49-F238E27FC236}">
                <a16:creationId xmlns:a16="http://schemas.microsoft.com/office/drawing/2014/main" id="{8506B164-DDD5-4DDB-856F-AA4A43EE3D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2881" t="24159" r="28474" b="15097"/>
          <a:stretch>
            <a:fillRect/>
          </a:stretch>
        </p:blipFill>
        <p:spPr bwMode="auto">
          <a:xfrm>
            <a:off x="-185738" y="836613"/>
            <a:ext cx="4781551"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4">
            <a:extLst>
              <a:ext uri="{FF2B5EF4-FFF2-40B4-BE49-F238E27FC236}">
                <a16:creationId xmlns:a16="http://schemas.microsoft.com/office/drawing/2014/main" id="{6BF2F725-5AD1-43BD-A0AB-4730730318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220" t="19389" r="26610" b="5556"/>
          <a:stretch>
            <a:fillRect/>
          </a:stretch>
        </p:blipFill>
        <p:spPr bwMode="auto">
          <a:xfrm>
            <a:off x="4400550" y="3338513"/>
            <a:ext cx="4745038"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3B9465F8-8068-4598-B2D2-9D94D71572E5}"/>
              </a:ext>
            </a:extLst>
          </p:cNvPr>
          <p:cNvSpPr>
            <a:spLocks noGrp="1" noChangeArrowheads="1"/>
          </p:cNvSpPr>
          <p:nvPr>
            <p:ph type="title"/>
          </p:nvPr>
        </p:nvSpPr>
        <p:spPr/>
        <p:txBody>
          <a:bodyPr/>
          <a:lstStyle/>
          <a:p>
            <a:endParaRPr lang="en-GB" altLang="en-US"/>
          </a:p>
        </p:txBody>
      </p:sp>
      <p:sp>
        <p:nvSpPr>
          <p:cNvPr id="94211" name="Content Placeholder 2">
            <a:extLst>
              <a:ext uri="{FF2B5EF4-FFF2-40B4-BE49-F238E27FC236}">
                <a16:creationId xmlns:a16="http://schemas.microsoft.com/office/drawing/2014/main" id="{36E07146-45E0-4F7B-8E9E-718B4732EE6E}"/>
              </a:ext>
            </a:extLst>
          </p:cNvPr>
          <p:cNvSpPr>
            <a:spLocks noGrp="1" noChangeArrowheads="1"/>
          </p:cNvSpPr>
          <p:nvPr>
            <p:ph idx="1"/>
          </p:nvPr>
        </p:nvSpPr>
        <p:spPr/>
        <p:txBody>
          <a:bodyPr/>
          <a:lstStyle/>
          <a:p>
            <a:endParaRPr lang="en-GB" altLang="en-US"/>
          </a:p>
        </p:txBody>
      </p:sp>
      <p:pic>
        <p:nvPicPr>
          <p:cNvPr id="94212" name="Picture 5">
            <a:extLst>
              <a:ext uri="{FF2B5EF4-FFF2-40B4-BE49-F238E27FC236}">
                <a16:creationId xmlns:a16="http://schemas.microsoft.com/office/drawing/2014/main" id="{482BF58C-F8B7-4620-A2E0-9E9562492D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093118"/>
            <a:ext cx="86868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sign&#10;&#10;Description automatically generated">
            <a:extLst>
              <a:ext uri="{FF2B5EF4-FFF2-40B4-BE49-F238E27FC236}">
                <a16:creationId xmlns:a16="http://schemas.microsoft.com/office/drawing/2014/main" id="{C60FF4A1-1770-4BFD-817B-065582B6D4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3795" y="695326"/>
            <a:ext cx="7076410" cy="5048250"/>
          </a:xfrm>
          <a:prstGeom prst="rect">
            <a:avLst/>
          </a:prstGeom>
          <a:ln>
            <a:noFill/>
          </a:ln>
          <a:effectLst>
            <a:outerShdw blurRad="63500" sx="102000" sy="102000" algn="ctr" rotWithShape="0">
              <a:prstClr val="black">
                <a:alpha val="40000"/>
              </a:prst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Tree>
    <p:extLst>
      <p:ext uri="{BB962C8B-B14F-4D97-AF65-F5344CB8AC3E}">
        <p14:creationId xmlns:p14="http://schemas.microsoft.com/office/powerpoint/2010/main" val="17459981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tree in a forest&#10;&#10;Description automatically generated">
            <a:extLst>
              <a:ext uri="{FF2B5EF4-FFF2-40B4-BE49-F238E27FC236}">
                <a16:creationId xmlns:a16="http://schemas.microsoft.com/office/drawing/2014/main" id="{47D81BFD-C67E-4E50-A892-4CD9A51C544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438" y="1390650"/>
            <a:ext cx="3886199" cy="4648512"/>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BEA5F865-A434-43D4-8CEB-A86CE1643A6A}"/>
              </a:ext>
            </a:extLst>
          </p:cNvPr>
          <p:cNvSpPr>
            <a:spLocks noGrp="1"/>
          </p:cNvSpPr>
          <p:nvPr>
            <p:ph type="title"/>
          </p:nvPr>
        </p:nvSpPr>
        <p:spPr/>
        <p:txBody>
          <a:bodyPr/>
          <a:lstStyle/>
          <a:p>
            <a:endParaRPr lang="en-ZA"/>
          </a:p>
        </p:txBody>
      </p:sp>
      <p:sp>
        <p:nvSpPr>
          <p:cNvPr id="11" name="TextBox 10">
            <a:extLst>
              <a:ext uri="{FF2B5EF4-FFF2-40B4-BE49-F238E27FC236}">
                <a16:creationId xmlns:a16="http://schemas.microsoft.com/office/drawing/2014/main" id="{B03BF7EE-635D-4120-90B2-589AC3857D6E}"/>
              </a:ext>
            </a:extLst>
          </p:cNvPr>
          <p:cNvSpPr txBox="1"/>
          <p:nvPr/>
        </p:nvSpPr>
        <p:spPr>
          <a:xfrm>
            <a:off x="4057650" y="3234775"/>
            <a:ext cx="2907992" cy="480131"/>
          </a:xfrm>
          <a:prstGeom prst="rect">
            <a:avLst/>
          </a:prstGeom>
          <a:solidFill>
            <a:schemeClr val="accent1">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lvl="0" algn="ctr" defTabSz="914400">
              <a:lnSpc>
                <a:spcPct val="90000"/>
              </a:lnSpc>
              <a:spcBef>
                <a:spcPts val="1000"/>
              </a:spcBef>
            </a:pPr>
            <a:r>
              <a:rPr lang="en-ZA" sz="2800" i="1" dirty="0">
                <a:solidFill>
                  <a:schemeClr val="tx1">
                    <a:lumMod val="95000"/>
                    <a:lumOff val="5000"/>
                  </a:schemeClr>
                </a:solidFill>
                <a:latin typeface="Calisto MT" panose="02040603050505030304" pitchFamily="18" charset="0"/>
              </a:rPr>
              <a:t>n</a:t>
            </a:r>
            <a:r>
              <a:rPr lang="en-ZA" sz="2800" i="1" dirty="0">
                <a:solidFill>
                  <a:schemeClr val="tx1">
                    <a:lumMod val="95000"/>
                    <a:lumOff val="5000"/>
                  </a:schemeClr>
                </a:solidFill>
              </a:rPr>
              <a:t> </a:t>
            </a:r>
            <a:r>
              <a:rPr lang="en-ZA" sz="2800" dirty="0">
                <a:solidFill>
                  <a:schemeClr val="tx1">
                    <a:lumMod val="95000"/>
                    <a:lumOff val="5000"/>
                  </a:schemeClr>
                </a:solidFill>
              </a:rPr>
              <a:t>= 0.030</a:t>
            </a:r>
          </a:p>
        </p:txBody>
      </p:sp>
    </p:spTree>
    <p:extLst>
      <p:ext uri="{BB962C8B-B14F-4D97-AF65-F5344CB8AC3E}">
        <p14:creationId xmlns:p14="http://schemas.microsoft.com/office/powerpoint/2010/main" val="12960169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47D81BFD-C67E-4E50-A892-4CD9A51C544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457438" y="1554658"/>
            <a:ext cx="5198332" cy="4350842"/>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BEA5F865-A434-43D4-8CEB-A86CE1643A6A}"/>
              </a:ext>
            </a:extLst>
          </p:cNvPr>
          <p:cNvSpPr>
            <a:spLocks noGrp="1"/>
          </p:cNvSpPr>
          <p:nvPr>
            <p:ph type="title"/>
          </p:nvPr>
        </p:nvSpPr>
        <p:spPr/>
        <p:txBody>
          <a:bodyPr/>
          <a:lstStyle/>
          <a:p>
            <a:endParaRPr lang="en-ZA"/>
          </a:p>
        </p:txBody>
      </p:sp>
      <p:sp>
        <p:nvSpPr>
          <p:cNvPr id="11" name="TextBox 10">
            <a:extLst>
              <a:ext uri="{FF2B5EF4-FFF2-40B4-BE49-F238E27FC236}">
                <a16:creationId xmlns:a16="http://schemas.microsoft.com/office/drawing/2014/main" id="{B03BF7EE-635D-4120-90B2-589AC3857D6E}"/>
              </a:ext>
            </a:extLst>
          </p:cNvPr>
          <p:cNvSpPr txBox="1"/>
          <p:nvPr/>
        </p:nvSpPr>
        <p:spPr>
          <a:xfrm>
            <a:off x="5048250" y="3429000"/>
            <a:ext cx="2907992" cy="480131"/>
          </a:xfrm>
          <a:prstGeom prst="rect">
            <a:avLst/>
          </a:prstGeom>
          <a:solidFill>
            <a:schemeClr val="accent1">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lvl="0" algn="ctr" defTabSz="914400">
              <a:lnSpc>
                <a:spcPct val="90000"/>
              </a:lnSpc>
              <a:spcBef>
                <a:spcPts val="1000"/>
              </a:spcBef>
            </a:pPr>
            <a:r>
              <a:rPr lang="en-ZA" sz="2800" i="1" dirty="0">
                <a:solidFill>
                  <a:schemeClr val="tx1">
                    <a:lumMod val="95000"/>
                    <a:lumOff val="5000"/>
                  </a:schemeClr>
                </a:solidFill>
                <a:latin typeface="Calisto MT" panose="02040603050505030304" pitchFamily="18" charset="0"/>
              </a:rPr>
              <a:t>n</a:t>
            </a:r>
            <a:r>
              <a:rPr lang="en-ZA" sz="2800" i="1" dirty="0">
                <a:solidFill>
                  <a:schemeClr val="tx1">
                    <a:lumMod val="95000"/>
                    <a:lumOff val="5000"/>
                  </a:schemeClr>
                </a:solidFill>
              </a:rPr>
              <a:t> </a:t>
            </a:r>
            <a:r>
              <a:rPr lang="en-ZA" sz="2800" dirty="0">
                <a:solidFill>
                  <a:schemeClr val="tx1">
                    <a:lumMod val="95000"/>
                    <a:lumOff val="5000"/>
                  </a:schemeClr>
                </a:solidFill>
              </a:rPr>
              <a:t>= 0.040</a:t>
            </a:r>
          </a:p>
        </p:txBody>
      </p:sp>
    </p:spTree>
    <p:extLst>
      <p:ext uri="{BB962C8B-B14F-4D97-AF65-F5344CB8AC3E}">
        <p14:creationId xmlns:p14="http://schemas.microsoft.com/office/powerpoint/2010/main" val="6108914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3970" name="Picture 2">
            <a:extLst>
              <a:ext uri="{FF2B5EF4-FFF2-40B4-BE49-F238E27FC236}">
                <a16:creationId xmlns:a16="http://schemas.microsoft.com/office/drawing/2014/main" id="{00A6A1E5-99BA-4B79-8D3F-27BE2D2A8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88" y="1166813"/>
            <a:ext cx="7985125" cy="486727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A94D371-2442-4301-91A6-716CD2E91AC1}"/>
              </a:ext>
            </a:extLst>
          </p:cNvPr>
          <p:cNvSpPr txBox="1"/>
          <p:nvPr/>
        </p:nvSpPr>
        <p:spPr>
          <a:xfrm>
            <a:off x="153988" y="6267450"/>
            <a:ext cx="3138487" cy="415925"/>
          </a:xfrm>
          <a:prstGeom prst="rect">
            <a:avLst/>
          </a:prstGeom>
          <a:noFill/>
        </p:spPr>
        <p:txBody>
          <a:bodyPr>
            <a:spAutoFit/>
          </a:bodyPr>
          <a:lstStyle/>
          <a:p>
            <a:pPr algn="ctr">
              <a:defRPr/>
            </a:pPr>
            <a:r>
              <a:rPr lang="en-ZA" sz="1050" dirty="0">
                <a:solidFill>
                  <a:schemeClr val="bg1"/>
                </a:solidFill>
                <a:cs typeface="Arial" charset="0"/>
              </a:rPr>
              <a:t>Slide Courtesy Malose Ngoepe from DWS : Hydrology</a:t>
            </a:r>
          </a:p>
        </p:txBody>
      </p:sp>
      <p:grpSp>
        <p:nvGrpSpPr>
          <p:cNvPr id="8" name="Group 7">
            <a:extLst>
              <a:ext uri="{FF2B5EF4-FFF2-40B4-BE49-F238E27FC236}">
                <a16:creationId xmlns:a16="http://schemas.microsoft.com/office/drawing/2014/main" id="{E483A67D-688C-4AFE-A530-FB72BFA25A51}"/>
              </a:ext>
            </a:extLst>
          </p:cNvPr>
          <p:cNvGrpSpPr>
            <a:grpSpLocks/>
          </p:cNvGrpSpPr>
          <p:nvPr/>
        </p:nvGrpSpPr>
        <p:grpSpPr bwMode="auto">
          <a:xfrm>
            <a:off x="8062913" y="2165350"/>
            <a:ext cx="976312" cy="1587500"/>
            <a:chOff x="8062488" y="2166022"/>
            <a:chExt cx="976043" cy="1586922"/>
          </a:xfrm>
        </p:grpSpPr>
        <p:grpSp>
          <p:nvGrpSpPr>
            <p:cNvPr id="83980" name="Group 5">
              <a:extLst>
                <a:ext uri="{FF2B5EF4-FFF2-40B4-BE49-F238E27FC236}">
                  <a16:creationId xmlns:a16="http://schemas.microsoft.com/office/drawing/2014/main" id="{F3731E3F-511D-4217-A2E4-F0379C23F62A}"/>
                </a:ext>
              </a:extLst>
            </p:cNvPr>
            <p:cNvGrpSpPr>
              <a:grpSpLocks/>
            </p:cNvGrpSpPr>
            <p:nvPr/>
          </p:nvGrpSpPr>
          <p:grpSpPr bwMode="auto">
            <a:xfrm>
              <a:off x="8138939" y="2475433"/>
              <a:ext cx="899592" cy="1277511"/>
              <a:chOff x="8138939" y="2428818"/>
              <a:chExt cx="899592" cy="1277511"/>
            </a:xfrm>
          </p:grpSpPr>
          <p:sp>
            <p:nvSpPr>
              <p:cNvPr id="83982" name="TextBox 2">
                <a:extLst>
                  <a:ext uri="{FF2B5EF4-FFF2-40B4-BE49-F238E27FC236}">
                    <a16:creationId xmlns:a16="http://schemas.microsoft.com/office/drawing/2014/main" id="{7D3A135F-647B-4225-82AD-86DEBFFED79E}"/>
                  </a:ext>
                </a:extLst>
              </p:cNvPr>
              <p:cNvSpPr txBox="1">
                <a:spLocks noChangeArrowheads="1"/>
              </p:cNvSpPr>
              <p:nvPr/>
            </p:nvSpPr>
            <p:spPr bwMode="auto">
              <a:xfrm>
                <a:off x="8138939" y="2428818"/>
                <a:ext cx="8995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r>
                  <a:rPr lang="en-ZA" altLang="en-US" sz="1000" b="0">
                    <a:solidFill>
                      <a:srgbClr val="FFFFFF"/>
                    </a:solidFill>
                  </a:rPr>
                  <a:t>Storage at 12 Oct 2016 </a:t>
                </a:r>
              </a:p>
              <a:p>
                <a:pPr algn="ctr">
                  <a:spcBef>
                    <a:spcPct val="0"/>
                  </a:spcBef>
                  <a:buClrTx/>
                  <a:buFontTx/>
                  <a:buNone/>
                </a:pPr>
                <a:r>
                  <a:rPr lang="en-ZA" altLang="en-US" sz="1000" b="0">
                    <a:solidFill>
                      <a:srgbClr val="FFFFFF"/>
                    </a:solidFill>
                  </a:rPr>
                  <a:t> 16167 = 50%</a:t>
                </a:r>
              </a:p>
            </p:txBody>
          </p:sp>
          <p:sp>
            <p:nvSpPr>
              <p:cNvPr id="83983" name="Right Arrow 3">
                <a:extLst>
                  <a:ext uri="{FF2B5EF4-FFF2-40B4-BE49-F238E27FC236}">
                    <a16:creationId xmlns:a16="http://schemas.microsoft.com/office/drawing/2014/main" id="{0490A774-759B-4437-84E5-492B6B9F0C6F}"/>
                  </a:ext>
                </a:extLst>
              </p:cNvPr>
              <p:cNvSpPr>
                <a:spLocks noChangeArrowheads="1"/>
              </p:cNvSpPr>
              <p:nvPr/>
            </p:nvSpPr>
            <p:spPr bwMode="auto">
              <a:xfrm rot="10800000">
                <a:off x="8138939" y="3489161"/>
                <a:ext cx="681533" cy="217168"/>
              </a:xfrm>
              <a:prstGeom prst="rightArrow">
                <a:avLst>
                  <a:gd name="adj1" fmla="val 50000"/>
                  <a:gd name="adj2" fmla="val 49994"/>
                </a:avLst>
              </a:prstGeom>
              <a:solidFill>
                <a:schemeClr val="accent1"/>
              </a:solidFill>
              <a:ln w="12700" algn="ctr">
                <a:solidFill>
                  <a:schemeClr val="tx1"/>
                </a:solidFill>
                <a:round/>
                <a:headEnd/>
                <a:tailEnd/>
              </a:ln>
            </p:spPr>
            <p:txBody>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endParaRPr lang="en-ZA" altLang="en-US" sz="2400">
                  <a:solidFill>
                    <a:srgbClr val="FFFFFF"/>
                  </a:solidFill>
                </a:endParaRPr>
              </a:p>
            </p:txBody>
          </p:sp>
        </p:grpSp>
        <p:sp>
          <p:nvSpPr>
            <p:cNvPr id="83981" name="Rectangle 6">
              <a:extLst>
                <a:ext uri="{FF2B5EF4-FFF2-40B4-BE49-F238E27FC236}">
                  <a16:creationId xmlns:a16="http://schemas.microsoft.com/office/drawing/2014/main" id="{D97081A9-A932-4172-9C9D-22A5F6D27B0F}"/>
                </a:ext>
              </a:extLst>
            </p:cNvPr>
            <p:cNvSpPr>
              <a:spLocks noChangeArrowheads="1"/>
            </p:cNvSpPr>
            <p:nvPr/>
          </p:nvSpPr>
          <p:spPr bwMode="auto">
            <a:xfrm>
              <a:off x="8062488" y="2166022"/>
              <a:ext cx="45719" cy="1479002"/>
            </a:xfrm>
            <a:prstGeom prst="rect">
              <a:avLst/>
            </a:prstGeom>
            <a:solidFill>
              <a:srgbClr val="FFC000"/>
            </a:solidFill>
            <a:ln w="25400" algn="ctr">
              <a:solidFill>
                <a:schemeClr val="bg2"/>
              </a:solidFill>
              <a:round/>
              <a:headEnd/>
              <a:tailEnd/>
            </a:ln>
          </p:spPr>
          <p:txBody>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endParaRPr lang="en-ZA" altLang="en-US" sz="2400">
                <a:solidFill>
                  <a:srgbClr val="FFFFFF"/>
                </a:solidFill>
              </a:endParaRPr>
            </a:p>
          </p:txBody>
        </p:sp>
      </p:grpSp>
      <p:grpSp>
        <p:nvGrpSpPr>
          <p:cNvPr id="3" name="Group 2">
            <a:extLst>
              <a:ext uri="{FF2B5EF4-FFF2-40B4-BE49-F238E27FC236}">
                <a16:creationId xmlns:a16="http://schemas.microsoft.com/office/drawing/2014/main" id="{4C20C9AE-7691-4387-9EF6-6A54562F8E4A}"/>
              </a:ext>
            </a:extLst>
          </p:cNvPr>
          <p:cNvGrpSpPr>
            <a:grpSpLocks/>
          </p:cNvGrpSpPr>
          <p:nvPr/>
        </p:nvGrpSpPr>
        <p:grpSpPr bwMode="auto">
          <a:xfrm>
            <a:off x="1619250" y="2852738"/>
            <a:ext cx="5761038" cy="2447925"/>
            <a:chOff x="1619672" y="2852936"/>
            <a:chExt cx="5760640" cy="2448272"/>
          </a:xfrm>
        </p:grpSpPr>
        <p:sp>
          <p:nvSpPr>
            <p:cNvPr id="83974" name="Oval 1">
              <a:extLst>
                <a:ext uri="{FF2B5EF4-FFF2-40B4-BE49-F238E27FC236}">
                  <a16:creationId xmlns:a16="http://schemas.microsoft.com/office/drawing/2014/main" id="{4A36EF5A-61EE-4F71-871E-7AA177BA87ED}"/>
                </a:ext>
              </a:extLst>
            </p:cNvPr>
            <p:cNvSpPr>
              <a:spLocks noChangeArrowheads="1"/>
            </p:cNvSpPr>
            <p:nvPr/>
          </p:nvSpPr>
          <p:spPr bwMode="auto">
            <a:xfrm>
              <a:off x="4355976" y="4149080"/>
              <a:ext cx="432048" cy="720080"/>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endParaRPr lang="en-ZA" altLang="en-US" sz="2400">
                <a:solidFill>
                  <a:srgbClr val="FFFFFF"/>
                </a:solidFill>
              </a:endParaRPr>
            </a:p>
          </p:txBody>
        </p:sp>
        <p:sp>
          <p:nvSpPr>
            <p:cNvPr id="83975" name="Oval 10">
              <a:extLst>
                <a:ext uri="{FF2B5EF4-FFF2-40B4-BE49-F238E27FC236}">
                  <a16:creationId xmlns:a16="http://schemas.microsoft.com/office/drawing/2014/main" id="{68660C35-8B00-4817-BD64-4E33CA73B3CA}"/>
                </a:ext>
              </a:extLst>
            </p:cNvPr>
            <p:cNvSpPr>
              <a:spLocks noChangeArrowheads="1"/>
            </p:cNvSpPr>
            <p:nvPr/>
          </p:nvSpPr>
          <p:spPr bwMode="auto">
            <a:xfrm>
              <a:off x="6084168" y="3501008"/>
              <a:ext cx="432048" cy="720080"/>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endParaRPr lang="en-ZA" altLang="en-US" sz="2400">
                <a:solidFill>
                  <a:srgbClr val="FFFFFF"/>
                </a:solidFill>
              </a:endParaRPr>
            </a:p>
          </p:txBody>
        </p:sp>
        <p:sp>
          <p:nvSpPr>
            <p:cNvPr id="83976" name="Oval 11">
              <a:extLst>
                <a:ext uri="{FF2B5EF4-FFF2-40B4-BE49-F238E27FC236}">
                  <a16:creationId xmlns:a16="http://schemas.microsoft.com/office/drawing/2014/main" id="{6B5B5680-B740-4EA4-8EAC-555584722CD2}"/>
                </a:ext>
              </a:extLst>
            </p:cNvPr>
            <p:cNvSpPr>
              <a:spLocks noChangeArrowheads="1"/>
            </p:cNvSpPr>
            <p:nvPr/>
          </p:nvSpPr>
          <p:spPr bwMode="auto">
            <a:xfrm>
              <a:off x="5292080" y="3717032"/>
              <a:ext cx="432048" cy="720080"/>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endParaRPr lang="en-ZA" altLang="en-US" sz="2400">
                <a:solidFill>
                  <a:srgbClr val="FFFFFF"/>
                </a:solidFill>
              </a:endParaRPr>
            </a:p>
          </p:txBody>
        </p:sp>
        <p:sp>
          <p:nvSpPr>
            <p:cNvPr id="83977" name="Oval 12">
              <a:extLst>
                <a:ext uri="{FF2B5EF4-FFF2-40B4-BE49-F238E27FC236}">
                  <a16:creationId xmlns:a16="http://schemas.microsoft.com/office/drawing/2014/main" id="{9A0D43BD-A78F-48B9-95B3-BB7F7218994A}"/>
                </a:ext>
              </a:extLst>
            </p:cNvPr>
            <p:cNvSpPr>
              <a:spLocks noChangeArrowheads="1"/>
            </p:cNvSpPr>
            <p:nvPr/>
          </p:nvSpPr>
          <p:spPr bwMode="auto">
            <a:xfrm>
              <a:off x="6948264" y="2852936"/>
              <a:ext cx="432048" cy="720080"/>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endParaRPr lang="en-ZA" altLang="en-US" sz="2400">
                <a:solidFill>
                  <a:srgbClr val="FFFFFF"/>
                </a:solidFill>
              </a:endParaRPr>
            </a:p>
          </p:txBody>
        </p:sp>
        <p:sp>
          <p:nvSpPr>
            <p:cNvPr id="83978" name="Oval 13">
              <a:extLst>
                <a:ext uri="{FF2B5EF4-FFF2-40B4-BE49-F238E27FC236}">
                  <a16:creationId xmlns:a16="http://schemas.microsoft.com/office/drawing/2014/main" id="{0DBE1E36-9E7A-411A-A391-16829F06C147}"/>
                </a:ext>
              </a:extLst>
            </p:cNvPr>
            <p:cNvSpPr>
              <a:spLocks noChangeArrowheads="1"/>
            </p:cNvSpPr>
            <p:nvPr/>
          </p:nvSpPr>
          <p:spPr bwMode="auto">
            <a:xfrm>
              <a:off x="1619672" y="4581128"/>
              <a:ext cx="432048" cy="720080"/>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endParaRPr lang="en-ZA" altLang="en-US" sz="2400">
                <a:solidFill>
                  <a:srgbClr val="FFFFFF"/>
                </a:solidFill>
              </a:endParaRPr>
            </a:p>
          </p:txBody>
        </p:sp>
        <p:sp>
          <p:nvSpPr>
            <p:cNvPr id="83979" name="Oval 14">
              <a:extLst>
                <a:ext uri="{FF2B5EF4-FFF2-40B4-BE49-F238E27FC236}">
                  <a16:creationId xmlns:a16="http://schemas.microsoft.com/office/drawing/2014/main" id="{AE5B8A36-B397-4B00-880B-8C82F39F8325}"/>
                </a:ext>
              </a:extLst>
            </p:cNvPr>
            <p:cNvSpPr>
              <a:spLocks noChangeArrowheads="1"/>
            </p:cNvSpPr>
            <p:nvPr/>
          </p:nvSpPr>
          <p:spPr bwMode="auto">
            <a:xfrm>
              <a:off x="3419872" y="4437112"/>
              <a:ext cx="432048" cy="720080"/>
            </a:xfrm>
            <a:prstGeom prst="ellipse">
              <a:avLst/>
            </a:prstGeom>
            <a:noFill/>
            <a:ln w="381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rgbClr val="FF6600"/>
                </a:buClr>
                <a:buFont typeface="Wingdings" panose="05000000000000000000" pitchFamily="2" charset="2"/>
                <a:buBlip>
                  <a:blip r:embed="rId4"/>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endParaRPr lang="en-ZA" altLang="en-US" sz="2400">
                <a:solidFill>
                  <a:srgbClr val="FFFFFF"/>
                </a:solidFill>
              </a:endParaRPr>
            </a:p>
          </p:txBody>
        </p:sp>
      </p:gr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47D81BFD-C67E-4E50-A892-4CD9A51C544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457438" y="1393315"/>
            <a:ext cx="3886199" cy="4643181"/>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BEA5F865-A434-43D4-8CEB-A86CE1643A6A}"/>
              </a:ext>
            </a:extLst>
          </p:cNvPr>
          <p:cNvSpPr>
            <a:spLocks noGrp="1"/>
          </p:cNvSpPr>
          <p:nvPr>
            <p:ph type="title"/>
          </p:nvPr>
        </p:nvSpPr>
        <p:spPr/>
        <p:txBody>
          <a:bodyPr/>
          <a:lstStyle/>
          <a:p>
            <a:endParaRPr lang="en-ZA"/>
          </a:p>
        </p:txBody>
      </p:sp>
      <p:sp>
        <p:nvSpPr>
          <p:cNvPr id="11" name="TextBox 10">
            <a:extLst>
              <a:ext uri="{FF2B5EF4-FFF2-40B4-BE49-F238E27FC236}">
                <a16:creationId xmlns:a16="http://schemas.microsoft.com/office/drawing/2014/main" id="{B03BF7EE-635D-4120-90B2-589AC3857D6E}"/>
              </a:ext>
            </a:extLst>
          </p:cNvPr>
          <p:cNvSpPr txBox="1"/>
          <p:nvPr/>
        </p:nvSpPr>
        <p:spPr>
          <a:xfrm>
            <a:off x="4057650" y="3234775"/>
            <a:ext cx="2907992" cy="480131"/>
          </a:xfrm>
          <a:prstGeom prst="rect">
            <a:avLst/>
          </a:prstGeom>
          <a:solidFill>
            <a:schemeClr val="accent1">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lvl="0" algn="ctr" defTabSz="914400">
              <a:lnSpc>
                <a:spcPct val="90000"/>
              </a:lnSpc>
              <a:spcBef>
                <a:spcPts val="1000"/>
              </a:spcBef>
            </a:pPr>
            <a:r>
              <a:rPr lang="en-ZA" sz="2800" i="1" dirty="0">
                <a:solidFill>
                  <a:schemeClr val="tx1">
                    <a:lumMod val="95000"/>
                    <a:lumOff val="5000"/>
                  </a:schemeClr>
                </a:solidFill>
                <a:latin typeface="Calisto MT" panose="02040603050505030304" pitchFamily="18" charset="0"/>
              </a:rPr>
              <a:t>n</a:t>
            </a:r>
            <a:r>
              <a:rPr lang="en-ZA" sz="2800" i="1" dirty="0">
                <a:solidFill>
                  <a:schemeClr val="tx1">
                    <a:lumMod val="95000"/>
                    <a:lumOff val="5000"/>
                  </a:schemeClr>
                </a:solidFill>
              </a:rPr>
              <a:t> </a:t>
            </a:r>
            <a:r>
              <a:rPr lang="en-ZA" sz="2800" dirty="0">
                <a:solidFill>
                  <a:schemeClr val="tx1">
                    <a:lumMod val="95000"/>
                    <a:lumOff val="5000"/>
                  </a:schemeClr>
                </a:solidFill>
              </a:rPr>
              <a:t>= 0.050</a:t>
            </a:r>
          </a:p>
        </p:txBody>
      </p:sp>
    </p:spTree>
    <p:extLst>
      <p:ext uri="{BB962C8B-B14F-4D97-AF65-F5344CB8AC3E}">
        <p14:creationId xmlns:p14="http://schemas.microsoft.com/office/powerpoint/2010/main" val="21154315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47D81BFD-C67E-4E50-A892-4CD9A51C544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457438" y="1393315"/>
            <a:ext cx="3886199" cy="4643181"/>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BEA5F865-A434-43D4-8CEB-A86CE1643A6A}"/>
              </a:ext>
            </a:extLst>
          </p:cNvPr>
          <p:cNvSpPr>
            <a:spLocks noGrp="1"/>
          </p:cNvSpPr>
          <p:nvPr>
            <p:ph type="title"/>
          </p:nvPr>
        </p:nvSpPr>
        <p:spPr/>
        <p:txBody>
          <a:bodyPr/>
          <a:lstStyle/>
          <a:p>
            <a:endParaRPr lang="en-ZA"/>
          </a:p>
        </p:txBody>
      </p:sp>
      <p:sp>
        <p:nvSpPr>
          <p:cNvPr id="11" name="TextBox 10">
            <a:extLst>
              <a:ext uri="{FF2B5EF4-FFF2-40B4-BE49-F238E27FC236}">
                <a16:creationId xmlns:a16="http://schemas.microsoft.com/office/drawing/2014/main" id="{B03BF7EE-635D-4120-90B2-589AC3857D6E}"/>
              </a:ext>
            </a:extLst>
          </p:cNvPr>
          <p:cNvSpPr txBox="1"/>
          <p:nvPr/>
        </p:nvSpPr>
        <p:spPr>
          <a:xfrm>
            <a:off x="4057650" y="3234775"/>
            <a:ext cx="2907992" cy="480131"/>
          </a:xfrm>
          <a:prstGeom prst="rect">
            <a:avLst/>
          </a:prstGeom>
          <a:solidFill>
            <a:schemeClr val="accent1">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lvl="0" algn="ctr" defTabSz="914400">
              <a:lnSpc>
                <a:spcPct val="90000"/>
              </a:lnSpc>
              <a:spcBef>
                <a:spcPts val="1000"/>
              </a:spcBef>
            </a:pPr>
            <a:r>
              <a:rPr lang="en-ZA" sz="2800" i="1" dirty="0">
                <a:solidFill>
                  <a:schemeClr val="tx1">
                    <a:lumMod val="95000"/>
                    <a:lumOff val="5000"/>
                  </a:schemeClr>
                </a:solidFill>
                <a:latin typeface="Calisto MT" panose="02040603050505030304" pitchFamily="18" charset="0"/>
              </a:rPr>
              <a:t>n</a:t>
            </a:r>
            <a:r>
              <a:rPr lang="en-ZA" sz="2800" i="1" dirty="0">
                <a:solidFill>
                  <a:schemeClr val="tx1">
                    <a:lumMod val="95000"/>
                    <a:lumOff val="5000"/>
                  </a:schemeClr>
                </a:solidFill>
              </a:rPr>
              <a:t> </a:t>
            </a:r>
            <a:r>
              <a:rPr lang="en-ZA" sz="2800" dirty="0">
                <a:solidFill>
                  <a:schemeClr val="tx1">
                    <a:lumMod val="95000"/>
                    <a:lumOff val="5000"/>
                  </a:schemeClr>
                </a:solidFill>
              </a:rPr>
              <a:t>= 0.060</a:t>
            </a:r>
          </a:p>
        </p:txBody>
      </p:sp>
    </p:spTree>
    <p:extLst>
      <p:ext uri="{BB962C8B-B14F-4D97-AF65-F5344CB8AC3E}">
        <p14:creationId xmlns:p14="http://schemas.microsoft.com/office/powerpoint/2010/main" val="9873712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47D81BFD-C67E-4E50-A892-4CD9A51C544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457438" y="1393315"/>
            <a:ext cx="3886199" cy="4643181"/>
          </a:xfrm>
          <a:prstGeom prst="rect">
            <a:avLst/>
          </a:prstGeom>
          <a:ln>
            <a:noFill/>
          </a:ln>
          <a:effectLst>
            <a:outerShdw blurRad="292100" dist="139700" dir="2700000" algn="tl" rotWithShape="0">
              <a:srgbClr val="333333">
                <a:alpha val="65000"/>
              </a:srgbClr>
            </a:outerShdw>
          </a:effectLst>
        </p:spPr>
      </p:pic>
      <p:sp>
        <p:nvSpPr>
          <p:cNvPr id="4" name="Title 3">
            <a:extLst>
              <a:ext uri="{FF2B5EF4-FFF2-40B4-BE49-F238E27FC236}">
                <a16:creationId xmlns:a16="http://schemas.microsoft.com/office/drawing/2014/main" id="{BEA5F865-A434-43D4-8CEB-A86CE1643A6A}"/>
              </a:ext>
            </a:extLst>
          </p:cNvPr>
          <p:cNvSpPr>
            <a:spLocks noGrp="1"/>
          </p:cNvSpPr>
          <p:nvPr>
            <p:ph type="title"/>
          </p:nvPr>
        </p:nvSpPr>
        <p:spPr/>
        <p:txBody>
          <a:bodyPr/>
          <a:lstStyle/>
          <a:p>
            <a:endParaRPr lang="en-ZA"/>
          </a:p>
        </p:txBody>
      </p:sp>
      <p:sp>
        <p:nvSpPr>
          <p:cNvPr id="11" name="TextBox 10">
            <a:extLst>
              <a:ext uri="{FF2B5EF4-FFF2-40B4-BE49-F238E27FC236}">
                <a16:creationId xmlns:a16="http://schemas.microsoft.com/office/drawing/2014/main" id="{B03BF7EE-635D-4120-90B2-589AC3857D6E}"/>
              </a:ext>
            </a:extLst>
          </p:cNvPr>
          <p:cNvSpPr txBox="1"/>
          <p:nvPr/>
        </p:nvSpPr>
        <p:spPr>
          <a:xfrm>
            <a:off x="4057650" y="3234775"/>
            <a:ext cx="2907992" cy="480131"/>
          </a:xfrm>
          <a:prstGeom prst="rect">
            <a:avLst/>
          </a:prstGeom>
          <a:solidFill>
            <a:schemeClr val="accent1">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lvl="0" algn="ctr" defTabSz="914400">
              <a:lnSpc>
                <a:spcPct val="90000"/>
              </a:lnSpc>
              <a:spcBef>
                <a:spcPts val="1000"/>
              </a:spcBef>
            </a:pPr>
            <a:r>
              <a:rPr lang="en-ZA" sz="2800" i="1" dirty="0">
                <a:solidFill>
                  <a:schemeClr val="tx1">
                    <a:lumMod val="95000"/>
                    <a:lumOff val="5000"/>
                  </a:schemeClr>
                </a:solidFill>
                <a:latin typeface="Calisto MT" panose="02040603050505030304" pitchFamily="18" charset="0"/>
              </a:rPr>
              <a:t>n</a:t>
            </a:r>
            <a:r>
              <a:rPr lang="en-ZA" sz="2800" i="1" dirty="0">
                <a:solidFill>
                  <a:schemeClr val="tx1">
                    <a:lumMod val="95000"/>
                    <a:lumOff val="5000"/>
                  </a:schemeClr>
                </a:solidFill>
              </a:rPr>
              <a:t> </a:t>
            </a:r>
            <a:r>
              <a:rPr lang="en-ZA" sz="2800" dirty="0">
                <a:solidFill>
                  <a:schemeClr val="tx1">
                    <a:lumMod val="95000"/>
                    <a:lumOff val="5000"/>
                  </a:schemeClr>
                </a:solidFill>
              </a:rPr>
              <a:t>= 0.070</a:t>
            </a:r>
          </a:p>
        </p:txBody>
      </p:sp>
    </p:spTree>
    <p:extLst>
      <p:ext uri="{BB962C8B-B14F-4D97-AF65-F5344CB8AC3E}">
        <p14:creationId xmlns:p14="http://schemas.microsoft.com/office/powerpoint/2010/main" val="203580951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2285737-90EE-47DC-AC80-8AE156B119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1"/>
            <a:ext cx="3302781"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3" name="Group 12">
            <a:extLst>
              <a:ext uri="{FF2B5EF4-FFF2-40B4-BE49-F238E27FC236}">
                <a16:creationId xmlns:a16="http://schemas.microsoft.com/office/drawing/2014/main" id="{B57BDC17-F1B3-455F-BBF1-680AA1F25C0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486469" y="0"/>
            <a:ext cx="1827609" cy="6858001"/>
            <a:chOff x="1320800" y="0"/>
            <a:chExt cx="2436813" cy="6858001"/>
          </a:xfrm>
        </p:grpSpPr>
        <p:sp>
          <p:nvSpPr>
            <p:cNvPr id="14"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5"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6"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7"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8"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9"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Content Placeholder 1">
            <a:extLst>
              <a:ext uri="{FF2B5EF4-FFF2-40B4-BE49-F238E27FC236}">
                <a16:creationId xmlns:a16="http://schemas.microsoft.com/office/drawing/2014/main" id="{2BF44C6D-4E7F-45D8-9F36-E0EA579CE60E}"/>
              </a:ext>
            </a:extLst>
          </p:cNvPr>
          <p:cNvSpPr>
            <a:spLocks noGrp="1"/>
          </p:cNvSpPr>
          <p:nvPr>
            <p:ph sz="half" idx="1"/>
          </p:nvPr>
        </p:nvSpPr>
        <p:spPr/>
        <p:txBody>
          <a:bodyPr/>
          <a:lstStyle/>
          <a:p>
            <a:endParaRPr lang="en-GB"/>
          </a:p>
        </p:txBody>
      </p:sp>
      <p:sp>
        <p:nvSpPr>
          <p:cNvPr id="4" name="Title 3">
            <a:extLst>
              <a:ext uri="{FF2B5EF4-FFF2-40B4-BE49-F238E27FC236}">
                <a16:creationId xmlns:a16="http://schemas.microsoft.com/office/drawing/2014/main" id="{AB43D740-60FC-434A-9B19-9D19E567DA54}"/>
              </a:ext>
            </a:extLst>
          </p:cNvPr>
          <p:cNvSpPr>
            <a:spLocks noGrp="1"/>
          </p:cNvSpPr>
          <p:nvPr>
            <p:ph type="title"/>
          </p:nvPr>
        </p:nvSpPr>
        <p:spPr>
          <a:xfrm>
            <a:off x="401265" y="685800"/>
            <a:ext cx="2085203" cy="5105400"/>
          </a:xfrm>
        </p:spPr>
        <p:txBody>
          <a:bodyPr vert="horz" lIns="91440" tIns="45720" rIns="91440" bIns="45720" rtlCol="0" anchor="ctr">
            <a:normAutofit/>
          </a:bodyPr>
          <a:lstStyle/>
          <a:p>
            <a:r>
              <a:rPr lang="en-US" sz="3500" dirty="0">
                <a:solidFill>
                  <a:srgbClr val="FFFFFF"/>
                </a:solidFill>
                <a:latin typeface="+mj-lt"/>
              </a:rPr>
              <a:t>How much water is lost from a leak ?</a:t>
            </a:r>
          </a:p>
        </p:txBody>
      </p:sp>
      <p:graphicFrame>
        <p:nvGraphicFramePr>
          <p:cNvPr id="8" name="Content Placeholder 4">
            <a:extLst>
              <a:ext uri="{FF2B5EF4-FFF2-40B4-BE49-F238E27FC236}">
                <a16:creationId xmlns:a16="http://schemas.microsoft.com/office/drawing/2014/main" id="{239D6BA5-E291-4F0B-9256-39462DE84120}"/>
              </a:ext>
            </a:extLst>
          </p:cNvPr>
          <p:cNvGraphicFramePr>
            <a:graphicFrameLocks noGrp="1"/>
          </p:cNvGraphicFramePr>
          <p:nvPr>
            <p:ph sz="half" idx="2"/>
          </p:nvPr>
        </p:nvGraphicFramePr>
        <p:xfrm>
          <a:off x="3757612" y="760487"/>
          <a:ext cx="4869658" cy="4956038"/>
        </p:xfrm>
        <a:graphic>
          <a:graphicData uri="http://schemas.openxmlformats.org/drawingml/2006/table">
            <a:tbl>
              <a:tblPr/>
              <a:tblGrid>
                <a:gridCol w="813598">
                  <a:extLst>
                    <a:ext uri="{9D8B030D-6E8A-4147-A177-3AD203B41FA5}">
                      <a16:colId xmlns:a16="http://schemas.microsoft.com/office/drawing/2014/main" val="2267346588"/>
                    </a:ext>
                  </a:extLst>
                </a:gridCol>
                <a:gridCol w="811212">
                  <a:extLst>
                    <a:ext uri="{9D8B030D-6E8A-4147-A177-3AD203B41FA5}">
                      <a16:colId xmlns:a16="http://schemas.microsoft.com/office/drawing/2014/main" val="3601879749"/>
                    </a:ext>
                  </a:extLst>
                </a:gridCol>
                <a:gridCol w="811212">
                  <a:extLst>
                    <a:ext uri="{9D8B030D-6E8A-4147-A177-3AD203B41FA5}">
                      <a16:colId xmlns:a16="http://schemas.microsoft.com/office/drawing/2014/main" val="428895669"/>
                    </a:ext>
                  </a:extLst>
                </a:gridCol>
                <a:gridCol w="811212">
                  <a:extLst>
                    <a:ext uri="{9D8B030D-6E8A-4147-A177-3AD203B41FA5}">
                      <a16:colId xmlns:a16="http://schemas.microsoft.com/office/drawing/2014/main" val="2368418227"/>
                    </a:ext>
                  </a:extLst>
                </a:gridCol>
                <a:gridCol w="811212">
                  <a:extLst>
                    <a:ext uri="{9D8B030D-6E8A-4147-A177-3AD203B41FA5}">
                      <a16:colId xmlns:a16="http://schemas.microsoft.com/office/drawing/2014/main" val="4062345430"/>
                    </a:ext>
                  </a:extLst>
                </a:gridCol>
                <a:gridCol w="811212">
                  <a:extLst>
                    <a:ext uri="{9D8B030D-6E8A-4147-A177-3AD203B41FA5}">
                      <a16:colId xmlns:a16="http://schemas.microsoft.com/office/drawing/2014/main" val="3859345247"/>
                    </a:ext>
                  </a:extLst>
                </a:gridCol>
              </a:tblGrid>
              <a:tr h="427557">
                <a:tc gridSpan="6">
                  <a:txBody>
                    <a:bodyPr/>
                    <a:lstStyle/>
                    <a:p>
                      <a:pPr algn="ctr" fontAlgn="b">
                        <a:spcBef>
                          <a:spcPts val="0"/>
                        </a:spcBef>
                        <a:spcAft>
                          <a:spcPts val="0"/>
                        </a:spcAft>
                      </a:pPr>
                      <a:r>
                        <a:rPr lang="en-US" sz="1800" b="1" i="0" u="none" strike="noStrike">
                          <a:solidFill>
                            <a:srgbClr val="000000"/>
                          </a:solidFill>
                          <a:effectLst/>
                          <a:latin typeface="Calibri" panose="020F0502020204030204" pitchFamily="34" charset="0"/>
                        </a:rPr>
                        <a:t>Leakage rates for various mains bursts ???</a:t>
                      </a:r>
                      <a:endParaRPr lang="en-US" sz="2300" b="0" i="0" u="none" strike="noStrike">
                        <a:effectLst/>
                        <a:latin typeface="Arial" panose="020B0604020202020204" pitchFamily="34" charset="0"/>
                      </a:endParaRPr>
                    </a:p>
                  </a:txBody>
                  <a:tcPr marL="114524" marR="114524" marT="57262" marB="57262">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00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123882154"/>
                  </a:ext>
                </a:extLst>
              </a:tr>
              <a:tr h="466050">
                <a:tc>
                  <a:txBody>
                    <a:bodyPr/>
                    <a:lstStyle/>
                    <a:p>
                      <a:pPr algn="l" fontAlgn="b">
                        <a:spcBef>
                          <a:spcPts val="0"/>
                        </a:spcBef>
                        <a:spcAft>
                          <a:spcPts val="0"/>
                        </a:spcAft>
                      </a:pPr>
                      <a:endParaRPr lang="en-GB" sz="2300" b="0" i="0" u="none" strike="noStrike">
                        <a:effectLst/>
                        <a:latin typeface="Arial" panose="020B0604020202020204" pitchFamily="34" charset="0"/>
                      </a:endParaRPr>
                    </a:p>
                  </a:txBody>
                  <a:tcPr marL="7953" marR="7953" marT="79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en-GB" sz="2300" b="0" i="0" u="none" strike="noStrike">
                        <a:effectLst/>
                        <a:latin typeface="Arial" panose="020B0604020202020204" pitchFamily="34" charset="0"/>
                      </a:endParaRPr>
                    </a:p>
                  </a:txBody>
                  <a:tcPr marL="7953" marR="7953" marT="79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en-GB" sz="2300" b="0" i="0" u="none" strike="noStrike">
                        <a:effectLst/>
                        <a:latin typeface="Arial" panose="020B0604020202020204" pitchFamily="34" charset="0"/>
                      </a:endParaRPr>
                    </a:p>
                  </a:txBody>
                  <a:tcPr marL="7953" marR="7953" marT="79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en-GB" sz="2300" b="0" i="0" u="none" strike="noStrike">
                        <a:effectLst/>
                        <a:latin typeface="Arial" panose="020B0604020202020204" pitchFamily="34" charset="0"/>
                      </a:endParaRPr>
                    </a:p>
                  </a:txBody>
                  <a:tcPr marL="7953" marR="7953" marT="79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en-GB" sz="2300" b="0" i="0" u="none" strike="noStrike">
                        <a:effectLst/>
                        <a:latin typeface="Arial" panose="020B0604020202020204" pitchFamily="34" charset="0"/>
                      </a:endParaRPr>
                    </a:p>
                  </a:txBody>
                  <a:tcPr marL="7953" marR="7953" marT="79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l" fontAlgn="b">
                        <a:spcBef>
                          <a:spcPts val="0"/>
                        </a:spcBef>
                        <a:spcAft>
                          <a:spcPts val="0"/>
                        </a:spcAft>
                      </a:pPr>
                      <a:endParaRPr lang="en-GB" sz="2300" b="0" i="0" u="none" strike="noStrike">
                        <a:effectLst/>
                        <a:latin typeface="Arial" panose="020B0604020202020204" pitchFamily="34" charset="0"/>
                      </a:endParaRPr>
                    </a:p>
                  </a:txBody>
                  <a:tcPr marL="7953" marR="7953" marT="7953" marB="0" anchor="b">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718684"/>
                  </a:ext>
                </a:extLst>
              </a:tr>
              <a:tr h="370295">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Pipe</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System</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FFC000"/>
                    </a:solidFill>
                  </a:tcPr>
                </a:tc>
                <a:tc gridSpan="2">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Leakage Rate</a:t>
                      </a:r>
                      <a:endParaRPr lang="en-GB" sz="2300" b="0" i="0" u="none" strike="noStrike">
                        <a:effectLst/>
                        <a:latin typeface="Arial" panose="020B0604020202020204" pitchFamily="34" charset="0"/>
                      </a:endParaRPr>
                    </a:p>
                  </a:txBody>
                  <a:tcPr marL="114524" marR="114524" marT="57262" marB="57262">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FFC000"/>
                    </a:solidFill>
                  </a:tcPr>
                </a:tc>
                <a:tc hMerge="1">
                  <a:txBody>
                    <a:bodyPr/>
                    <a:lstStyle/>
                    <a:p>
                      <a:endParaRPr lang="en-GB"/>
                    </a:p>
                  </a:txBody>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Leakage</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Water</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FFC000"/>
                    </a:solidFill>
                  </a:tcPr>
                </a:tc>
                <a:extLst>
                  <a:ext uri="{0D108BD9-81ED-4DB2-BD59-A6C34878D82A}">
                    <a16:rowId xmlns:a16="http://schemas.microsoft.com/office/drawing/2014/main" val="3588252225"/>
                  </a:ext>
                </a:extLst>
              </a:tr>
              <a:tr h="263724">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Diameter</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Pressure</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Duration</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Lost</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2773442841"/>
                  </a:ext>
                </a:extLst>
              </a:tr>
              <a:tr h="263724">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mm</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m</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m3/s</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m3/hr</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Hours</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C000"/>
                    </a:solidFill>
                  </a:tcPr>
                </a:tc>
                <a:tc>
                  <a:txBody>
                    <a:bodyPr/>
                    <a:lstStyle/>
                    <a:p>
                      <a:pPr algn="ctr" fontAlgn="b">
                        <a:spcBef>
                          <a:spcPts val="0"/>
                        </a:spcBef>
                        <a:spcAft>
                          <a:spcPts val="0"/>
                        </a:spcAft>
                      </a:pPr>
                      <a:r>
                        <a:rPr lang="en-GB" sz="1400" b="0" i="0" u="none" strike="noStrike">
                          <a:solidFill>
                            <a:srgbClr val="000000"/>
                          </a:solidFill>
                          <a:effectLst/>
                          <a:latin typeface="Calibri" panose="020F0502020204030204" pitchFamily="34" charset="0"/>
                        </a:rPr>
                        <a:t>m3</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solidFill>
                      <a:srgbClr val="FFC000"/>
                    </a:solidFill>
                  </a:tcPr>
                </a:tc>
                <a:extLst>
                  <a:ext uri="{0D108BD9-81ED-4DB2-BD59-A6C34878D82A}">
                    <a16:rowId xmlns:a16="http://schemas.microsoft.com/office/drawing/2014/main" val="1250028264"/>
                  </a:ext>
                </a:extLst>
              </a:tr>
              <a:tr h="263724">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771856222"/>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100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50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0.2459</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885</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2.00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1770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83614487"/>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100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80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0.3110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1120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1.58</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1769</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05917292"/>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150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60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0.6060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2182</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2.48</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5410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5321378"/>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150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70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0.6546</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2356</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1.04</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2451</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04823374"/>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100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90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0.3299</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1188</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1.79</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2126</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29673039"/>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100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90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0.3299</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1188</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1.41</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1675</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2416872"/>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100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80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0.3110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1120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1.20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1344</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73772343"/>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100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90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0.3299</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1188</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2.09</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2482</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173997"/>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150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30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0.4285</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1543</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5.15</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7944</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43397928"/>
                  </a:ext>
                </a:extLst>
              </a:tr>
              <a:tr h="263724">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250</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60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1.6833</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6060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2.00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12120</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2293701"/>
                  </a:ext>
                </a:extLst>
              </a:tr>
              <a:tr h="263724">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000"/>
                    </a:solidFill>
                  </a:tcPr>
                </a:tc>
                <a:tc>
                  <a:txBody>
                    <a:bodyPr/>
                    <a:lstStyle/>
                    <a:p>
                      <a:pPr algn="l" fontAlgn="b">
                        <a:spcBef>
                          <a:spcPts val="0"/>
                        </a:spcBef>
                        <a:spcAft>
                          <a:spcPts val="0"/>
                        </a:spcAft>
                      </a:pPr>
                      <a:r>
                        <a:rPr lang="en-GB" sz="1400" b="0" i="0" u="none" strike="noStrike">
                          <a:solidFill>
                            <a:srgbClr val="000000"/>
                          </a:solidFill>
                          <a:effectLst/>
                          <a:latin typeface="Calibri" panose="020F0502020204030204" pitchFamily="34" charset="0"/>
                        </a:rPr>
                        <a:t> </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000"/>
                    </a:solidFill>
                  </a:tcPr>
                </a:tc>
                <a:tc>
                  <a:txBody>
                    <a:bodyPr/>
                    <a:lstStyle/>
                    <a:p>
                      <a:pPr algn="r" fontAlgn="b">
                        <a:spcBef>
                          <a:spcPts val="0"/>
                        </a:spcBef>
                        <a:spcAft>
                          <a:spcPts val="0"/>
                        </a:spcAft>
                      </a:pPr>
                      <a:r>
                        <a:rPr lang="en-GB" sz="1400" b="0" i="0" u="none" strike="noStrike">
                          <a:solidFill>
                            <a:srgbClr val="000000"/>
                          </a:solidFill>
                          <a:effectLst/>
                          <a:latin typeface="Calibri" panose="020F0502020204030204" pitchFamily="34" charset="0"/>
                        </a:rPr>
                        <a:t>39091</a:t>
                      </a:r>
                      <a:endParaRPr lang="en-GB" sz="2300" b="0" i="0" u="none" strike="noStrike">
                        <a:effectLst/>
                        <a:latin typeface="Arial" panose="020B0604020202020204" pitchFamily="34" charset="0"/>
                      </a:endParaRPr>
                    </a:p>
                  </a:txBody>
                  <a:tcPr marL="7953" marR="7953" marT="7953" marB="0" anchor="b">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949097824"/>
                  </a:ext>
                </a:extLst>
              </a:tr>
            </a:tbl>
          </a:graphicData>
        </a:graphic>
      </p:graphicFrame>
    </p:spTree>
    <p:extLst>
      <p:ext uri="{BB962C8B-B14F-4D97-AF65-F5344CB8AC3E}">
        <p14:creationId xmlns:p14="http://schemas.microsoft.com/office/powerpoint/2010/main" val="6948934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7E06EA-1E45-460A-8447-EA8E6877B432}"/>
              </a:ext>
            </a:extLst>
          </p:cNvPr>
          <p:cNvSpPr>
            <a:spLocks noGrp="1"/>
          </p:cNvSpPr>
          <p:nvPr>
            <p:ph type="title"/>
          </p:nvPr>
        </p:nvSpPr>
        <p:spPr>
          <a:xfrm>
            <a:off x="113740" y="126708"/>
            <a:ext cx="6782010" cy="903102"/>
          </a:xfrm>
        </p:spPr>
        <p:txBody>
          <a:bodyPr/>
          <a:lstStyle/>
          <a:p>
            <a:r>
              <a:rPr lang="en-US"/>
              <a:t>Typical burst flow rates at 50m pressure</a:t>
            </a:r>
            <a:endParaRPr lang="en-GB" dirty="0"/>
          </a:p>
        </p:txBody>
      </p:sp>
      <p:pic>
        <p:nvPicPr>
          <p:cNvPr id="11" name="Picture 10">
            <a:extLst>
              <a:ext uri="{FF2B5EF4-FFF2-40B4-BE49-F238E27FC236}">
                <a16:creationId xmlns:a16="http://schemas.microsoft.com/office/drawing/2014/main" id="{A11D3DE1-1E83-41A1-9EFC-283FF81D0D3A}"/>
              </a:ext>
            </a:extLst>
          </p:cNvPr>
          <p:cNvPicPr>
            <a:picLocks noChangeAspect="1"/>
          </p:cNvPicPr>
          <p:nvPr/>
        </p:nvPicPr>
        <p:blipFill>
          <a:blip r:embed="rId2"/>
          <a:stretch>
            <a:fillRect/>
          </a:stretch>
        </p:blipFill>
        <p:spPr>
          <a:xfrm>
            <a:off x="-511265" y="2277230"/>
            <a:ext cx="9177749" cy="3108502"/>
          </a:xfrm>
          <a:prstGeom prst="rect">
            <a:avLst/>
          </a:prstGeom>
        </p:spPr>
      </p:pic>
    </p:spTree>
    <p:extLst>
      <p:ext uri="{BB962C8B-B14F-4D97-AF65-F5344CB8AC3E}">
        <p14:creationId xmlns:p14="http://schemas.microsoft.com/office/powerpoint/2010/main" val="7668851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pta_leak_056a">
            <a:extLst>
              <a:ext uri="{FF2B5EF4-FFF2-40B4-BE49-F238E27FC236}">
                <a16:creationId xmlns:a16="http://schemas.microsoft.com/office/drawing/2014/main" id="{D29D8FEA-E33C-4F92-AB43-46B28E433E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016000"/>
            <a:ext cx="14097000" cy="939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4579" name="Rectangle 3">
            <a:extLst>
              <a:ext uri="{FF2B5EF4-FFF2-40B4-BE49-F238E27FC236}">
                <a16:creationId xmlns:a16="http://schemas.microsoft.com/office/drawing/2014/main" id="{B3E494CE-020F-4761-9815-BF29AD4B117C}"/>
              </a:ext>
            </a:extLst>
          </p:cNvPr>
          <p:cNvSpPr>
            <a:spLocks noChangeArrowheads="1"/>
          </p:cNvSpPr>
          <p:nvPr/>
        </p:nvSpPr>
        <p:spPr bwMode="auto">
          <a:xfrm>
            <a:off x="0" y="0"/>
            <a:ext cx="9144000" cy="1295400"/>
          </a:xfrm>
          <a:prstGeom prst="rect">
            <a:avLst/>
          </a:prstGeom>
          <a:solidFill>
            <a:schemeClr val="tx1"/>
          </a:solidFill>
          <a:ln w="12700">
            <a:noFill/>
            <a:miter lim="800000"/>
            <a:headEnd/>
            <a:tailEnd/>
          </a:ln>
          <a:effectLst/>
        </p:spPr>
        <p:txBody>
          <a:bodyPr lIns="90488" tIns="44451" rIns="90488" bIns="44451" anchor="ctr"/>
          <a:lstStyle/>
          <a:p>
            <a:pPr algn="ctr">
              <a:defRPr/>
            </a:pPr>
            <a:r>
              <a:rPr lang="en-US" sz="4400" dirty="0">
                <a:solidFill>
                  <a:schemeClr val="bg2"/>
                </a:solidFill>
                <a:effectLst>
                  <a:outerShdw blurRad="38100" dist="38100" dir="2700000" algn="tl">
                    <a:srgbClr val="C0C0C0"/>
                  </a:outerShdw>
                </a:effectLst>
                <a:latin typeface="Arial" charset="0"/>
              </a:rPr>
              <a:t>200 m</a:t>
            </a:r>
            <a:r>
              <a:rPr lang="en-US" sz="4400" baseline="30000" dirty="0">
                <a:solidFill>
                  <a:schemeClr val="bg2"/>
                </a:solidFill>
                <a:effectLst>
                  <a:outerShdw blurRad="38100" dist="38100" dir="2700000" algn="tl">
                    <a:srgbClr val="C0C0C0"/>
                  </a:outerShdw>
                </a:effectLst>
                <a:latin typeface="Arial" charset="0"/>
              </a:rPr>
              <a:t>3</a:t>
            </a:r>
            <a:r>
              <a:rPr lang="en-US" sz="4400" dirty="0">
                <a:solidFill>
                  <a:schemeClr val="bg2"/>
                </a:solidFill>
                <a:effectLst>
                  <a:outerShdw blurRad="38100" dist="38100" dir="2700000" algn="tl">
                    <a:srgbClr val="C0C0C0"/>
                  </a:outerShdw>
                </a:effectLst>
                <a:latin typeface="Arial" charset="0"/>
              </a:rPr>
              <a:t>/</a:t>
            </a:r>
            <a:r>
              <a:rPr lang="en-US" sz="4400" dirty="0" err="1">
                <a:solidFill>
                  <a:schemeClr val="bg2"/>
                </a:solidFill>
                <a:effectLst>
                  <a:outerShdw blurRad="38100" dist="38100" dir="2700000" algn="tl">
                    <a:srgbClr val="C0C0C0"/>
                  </a:outerShdw>
                </a:effectLst>
                <a:latin typeface="Arial" charset="0"/>
              </a:rPr>
              <a:t>hr</a:t>
            </a:r>
            <a:r>
              <a:rPr lang="en-US" sz="4400" dirty="0">
                <a:solidFill>
                  <a:schemeClr val="bg2"/>
                </a:solidFill>
                <a:effectLst>
                  <a:outerShdw blurRad="38100" dist="38100" dir="2700000" algn="tl">
                    <a:srgbClr val="C0C0C0"/>
                  </a:outerShdw>
                </a:effectLst>
                <a:latin typeface="Arial" charset="0"/>
              </a:rPr>
              <a:t> for 3 hours = 600 m</a:t>
            </a:r>
            <a:r>
              <a:rPr lang="en-US" sz="4400" baseline="30000" dirty="0">
                <a:solidFill>
                  <a:schemeClr val="bg2"/>
                </a:solidFill>
                <a:effectLst>
                  <a:outerShdw blurRad="38100" dist="38100" dir="2700000" algn="tl">
                    <a:srgbClr val="C0C0C0"/>
                  </a:outerShdw>
                </a:effectLst>
                <a:latin typeface="Arial" charset="0"/>
              </a:rPr>
              <a:t>3 </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4579"/>
                                        </p:tgtEl>
                                        <p:attrNameLst>
                                          <p:attrName>style.visibility</p:attrName>
                                        </p:attrNameLst>
                                      </p:cBhvr>
                                      <p:to>
                                        <p:strVal val="visible"/>
                                      </p:to>
                                    </p:set>
                                    <p:anim calcmode="lin" valueType="num">
                                      <p:cBhvr additive="base">
                                        <p:cTn id="7" dur="500" fill="hold"/>
                                        <p:tgtEl>
                                          <p:spTgt spid="664579"/>
                                        </p:tgtEl>
                                        <p:attrNameLst>
                                          <p:attrName>ppt_x</p:attrName>
                                        </p:attrNameLst>
                                      </p:cBhvr>
                                      <p:tavLst>
                                        <p:tav tm="0">
                                          <p:val>
                                            <p:strVal val="1+#ppt_w/2"/>
                                          </p:val>
                                        </p:tav>
                                        <p:tav tm="100000">
                                          <p:val>
                                            <p:strVal val="#ppt_x"/>
                                          </p:val>
                                        </p:tav>
                                      </p:tavLst>
                                    </p:anim>
                                    <p:anim calcmode="lin" valueType="num">
                                      <p:cBhvr additive="base">
                                        <p:cTn id="8" dur="500" fill="hold"/>
                                        <p:tgtEl>
                                          <p:spTgt spid="6645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4579"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pta_leakc_017">
            <a:extLst>
              <a:ext uri="{FF2B5EF4-FFF2-40B4-BE49-F238E27FC236}">
                <a16:creationId xmlns:a16="http://schemas.microsoft.com/office/drawing/2014/main" id="{3893B460-7093-4CCF-94E5-1A11E108AB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10287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3555" name="Rectangle 3">
            <a:extLst>
              <a:ext uri="{FF2B5EF4-FFF2-40B4-BE49-F238E27FC236}">
                <a16:creationId xmlns:a16="http://schemas.microsoft.com/office/drawing/2014/main" id="{3B51946A-4075-4AFF-B3FF-C0DB77A2ED56}"/>
              </a:ext>
            </a:extLst>
          </p:cNvPr>
          <p:cNvSpPr>
            <a:spLocks noChangeArrowheads="1"/>
          </p:cNvSpPr>
          <p:nvPr/>
        </p:nvSpPr>
        <p:spPr bwMode="auto">
          <a:xfrm>
            <a:off x="0" y="0"/>
            <a:ext cx="9144000" cy="1295400"/>
          </a:xfrm>
          <a:prstGeom prst="rect">
            <a:avLst/>
          </a:prstGeom>
          <a:solidFill>
            <a:schemeClr val="tx1"/>
          </a:solidFill>
          <a:ln w="12700">
            <a:noFill/>
            <a:miter lim="800000"/>
            <a:headEnd/>
            <a:tailEnd/>
          </a:ln>
          <a:effectLst/>
        </p:spPr>
        <p:txBody>
          <a:bodyPr lIns="90488" tIns="44451" rIns="90488" bIns="44451" anchor="ctr"/>
          <a:lstStyle/>
          <a:p>
            <a:pPr algn="ctr">
              <a:defRPr/>
            </a:pPr>
            <a:r>
              <a:rPr lang="en-US" sz="4400" dirty="0">
                <a:solidFill>
                  <a:schemeClr val="bg2"/>
                </a:solidFill>
                <a:effectLst>
                  <a:outerShdw blurRad="38100" dist="38100" dir="2700000" algn="tl">
                    <a:srgbClr val="C0C0C0"/>
                  </a:outerShdw>
                </a:effectLst>
                <a:latin typeface="Arial" charset="0"/>
              </a:rPr>
              <a:t>40 m</a:t>
            </a:r>
            <a:r>
              <a:rPr lang="en-US" sz="4400" baseline="30000" dirty="0">
                <a:solidFill>
                  <a:schemeClr val="bg2"/>
                </a:solidFill>
                <a:effectLst>
                  <a:outerShdw blurRad="38100" dist="38100" dir="2700000" algn="tl">
                    <a:srgbClr val="C0C0C0"/>
                  </a:outerShdw>
                </a:effectLst>
                <a:latin typeface="Arial" charset="0"/>
              </a:rPr>
              <a:t>3</a:t>
            </a:r>
            <a:r>
              <a:rPr lang="en-US" sz="4400" dirty="0">
                <a:solidFill>
                  <a:schemeClr val="bg2"/>
                </a:solidFill>
                <a:effectLst>
                  <a:outerShdw blurRad="38100" dist="38100" dir="2700000" algn="tl">
                    <a:srgbClr val="C0C0C0"/>
                  </a:outerShdw>
                </a:effectLst>
                <a:latin typeface="Arial" charset="0"/>
              </a:rPr>
              <a:t>/</a:t>
            </a:r>
            <a:r>
              <a:rPr lang="en-US" sz="4400" dirty="0" err="1">
                <a:solidFill>
                  <a:schemeClr val="bg2"/>
                </a:solidFill>
                <a:effectLst>
                  <a:outerShdw blurRad="38100" dist="38100" dir="2700000" algn="tl">
                    <a:srgbClr val="C0C0C0"/>
                  </a:outerShdw>
                </a:effectLst>
                <a:latin typeface="Arial" charset="0"/>
              </a:rPr>
              <a:t>hr</a:t>
            </a:r>
            <a:r>
              <a:rPr lang="en-US" sz="4400" dirty="0">
                <a:solidFill>
                  <a:schemeClr val="bg2"/>
                </a:solidFill>
                <a:effectLst>
                  <a:outerShdw blurRad="38100" dist="38100" dir="2700000" algn="tl">
                    <a:srgbClr val="C0C0C0"/>
                  </a:outerShdw>
                </a:effectLst>
                <a:latin typeface="Arial" charset="0"/>
              </a:rPr>
              <a:t> for 6 hours = 240 m</a:t>
            </a:r>
            <a:r>
              <a:rPr lang="en-US" sz="4400" baseline="30000" dirty="0">
                <a:solidFill>
                  <a:schemeClr val="bg2"/>
                </a:solidFill>
                <a:effectLst>
                  <a:outerShdw blurRad="38100" dist="38100" dir="2700000" algn="tl">
                    <a:srgbClr val="C0C0C0"/>
                  </a:outerShdw>
                </a:effectLst>
                <a:latin typeface="Arial" charset="0"/>
              </a:rPr>
              <a:t>3 </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3555"/>
                                        </p:tgtEl>
                                        <p:attrNameLst>
                                          <p:attrName>style.visibility</p:attrName>
                                        </p:attrNameLst>
                                      </p:cBhvr>
                                      <p:to>
                                        <p:strVal val="visible"/>
                                      </p:to>
                                    </p:set>
                                    <p:anim calcmode="lin" valueType="num">
                                      <p:cBhvr additive="base">
                                        <p:cTn id="7" dur="500" fill="hold"/>
                                        <p:tgtEl>
                                          <p:spTgt spid="663555"/>
                                        </p:tgtEl>
                                        <p:attrNameLst>
                                          <p:attrName>ppt_x</p:attrName>
                                        </p:attrNameLst>
                                      </p:cBhvr>
                                      <p:tavLst>
                                        <p:tav tm="0">
                                          <p:val>
                                            <p:strVal val="1+#ppt_w/2"/>
                                          </p:val>
                                        </p:tav>
                                        <p:tav tm="100000">
                                          <p:val>
                                            <p:strVal val="#ppt_x"/>
                                          </p:val>
                                        </p:tav>
                                      </p:tavLst>
                                    </p:anim>
                                    <p:anim calcmode="lin" valueType="num">
                                      <p:cBhvr additive="base">
                                        <p:cTn id="8" dur="500" fill="hold"/>
                                        <p:tgtEl>
                                          <p:spTgt spid="6635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355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roadleak1">
            <a:extLst>
              <a:ext uri="{FF2B5EF4-FFF2-40B4-BE49-F238E27FC236}">
                <a16:creationId xmlns:a16="http://schemas.microsoft.com/office/drawing/2014/main" id="{CEBF1402-D9C4-4B2F-B261-F6DA7F5ED8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2531" name="Rectangle 3">
            <a:extLst>
              <a:ext uri="{FF2B5EF4-FFF2-40B4-BE49-F238E27FC236}">
                <a16:creationId xmlns:a16="http://schemas.microsoft.com/office/drawing/2014/main" id="{5B13DEF2-A6EC-4106-9556-148CD12CA88C}"/>
              </a:ext>
            </a:extLst>
          </p:cNvPr>
          <p:cNvSpPr>
            <a:spLocks noChangeArrowheads="1"/>
          </p:cNvSpPr>
          <p:nvPr/>
        </p:nvSpPr>
        <p:spPr bwMode="auto">
          <a:xfrm>
            <a:off x="0" y="0"/>
            <a:ext cx="9144000" cy="1295400"/>
          </a:xfrm>
          <a:prstGeom prst="rect">
            <a:avLst/>
          </a:prstGeom>
          <a:solidFill>
            <a:schemeClr val="tx1"/>
          </a:solidFill>
          <a:ln w="12700">
            <a:noFill/>
            <a:miter lim="800000"/>
            <a:headEnd/>
            <a:tailEnd/>
          </a:ln>
          <a:effectLst/>
        </p:spPr>
        <p:txBody>
          <a:bodyPr lIns="90488" tIns="44451" rIns="90488" bIns="44451" anchor="ctr"/>
          <a:lstStyle/>
          <a:p>
            <a:pPr algn="ctr">
              <a:defRPr/>
            </a:pPr>
            <a:r>
              <a:rPr lang="en-US" sz="4400" dirty="0">
                <a:solidFill>
                  <a:schemeClr val="bg2"/>
                </a:solidFill>
                <a:effectLst>
                  <a:outerShdw blurRad="38100" dist="38100" dir="2700000" algn="tl">
                    <a:srgbClr val="C0C0C0"/>
                  </a:outerShdw>
                </a:effectLst>
                <a:latin typeface="Arial" charset="0"/>
              </a:rPr>
              <a:t>20 m</a:t>
            </a:r>
            <a:r>
              <a:rPr lang="en-US" sz="4400" baseline="30000" dirty="0">
                <a:solidFill>
                  <a:schemeClr val="bg2"/>
                </a:solidFill>
                <a:effectLst>
                  <a:outerShdw blurRad="38100" dist="38100" dir="2700000" algn="tl">
                    <a:srgbClr val="C0C0C0"/>
                  </a:outerShdw>
                </a:effectLst>
                <a:latin typeface="Arial" charset="0"/>
              </a:rPr>
              <a:t>3</a:t>
            </a:r>
            <a:r>
              <a:rPr lang="en-US" sz="4400" dirty="0">
                <a:solidFill>
                  <a:schemeClr val="bg2"/>
                </a:solidFill>
                <a:effectLst>
                  <a:outerShdw blurRad="38100" dist="38100" dir="2700000" algn="tl">
                    <a:srgbClr val="C0C0C0"/>
                  </a:outerShdw>
                </a:effectLst>
                <a:latin typeface="Arial" charset="0"/>
              </a:rPr>
              <a:t>/</a:t>
            </a:r>
            <a:r>
              <a:rPr lang="en-US" sz="4400" dirty="0" err="1">
                <a:solidFill>
                  <a:schemeClr val="bg2"/>
                </a:solidFill>
                <a:effectLst>
                  <a:outerShdw blurRad="38100" dist="38100" dir="2700000" algn="tl">
                    <a:srgbClr val="C0C0C0"/>
                  </a:outerShdw>
                </a:effectLst>
                <a:latin typeface="Arial" charset="0"/>
              </a:rPr>
              <a:t>hr</a:t>
            </a:r>
            <a:r>
              <a:rPr lang="en-US" sz="4400" dirty="0">
                <a:solidFill>
                  <a:schemeClr val="bg2"/>
                </a:solidFill>
                <a:effectLst>
                  <a:outerShdw blurRad="38100" dist="38100" dir="2700000" algn="tl">
                    <a:srgbClr val="C0C0C0"/>
                  </a:outerShdw>
                </a:effectLst>
                <a:latin typeface="Arial" charset="0"/>
              </a:rPr>
              <a:t> for 3 hours = 60 m</a:t>
            </a:r>
            <a:r>
              <a:rPr lang="en-US" sz="4400" baseline="30000" dirty="0">
                <a:solidFill>
                  <a:schemeClr val="bg2"/>
                </a:solidFill>
                <a:effectLst>
                  <a:outerShdw blurRad="38100" dist="38100" dir="2700000" algn="tl">
                    <a:srgbClr val="C0C0C0"/>
                  </a:outerShdw>
                </a:effectLst>
                <a:latin typeface="Arial" charset="0"/>
              </a:rPr>
              <a:t>3 </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2531"/>
                                        </p:tgtEl>
                                        <p:attrNameLst>
                                          <p:attrName>style.visibility</p:attrName>
                                        </p:attrNameLst>
                                      </p:cBhvr>
                                      <p:to>
                                        <p:strVal val="visible"/>
                                      </p:to>
                                    </p:set>
                                    <p:anim calcmode="lin" valueType="num">
                                      <p:cBhvr additive="base">
                                        <p:cTn id="7" dur="500" fill="hold"/>
                                        <p:tgtEl>
                                          <p:spTgt spid="662531"/>
                                        </p:tgtEl>
                                        <p:attrNameLst>
                                          <p:attrName>ppt_x</p:attrName>
                                        </p:attrNameLst>
                                      </p:cBhvr>
                                      <p:tavLst>
                                        <p:tav tm="0">
                                          <p:val>
                                            <p:strVal val="1+#ppt_w/2"/>
                                          </p:val>
                                        </p:tav>
                                        <p:tav tm="100000">
                                          <p:val>
                                            <p:strVal val="#ppt_x"/>
                                          </p:val>
                                        </p:tav>
                                      </p:tavLst>
                                    </p:anim>
                                    <p:anim calcmode="lin" valueType="num">
                                      <p:cBhvr additive="base">
                                        <p:cTn id="8" dur="500" fill="hold"/>
                                        <p:tgtEl>
                                          <p:spTgt spid="6625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253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conn_leak">
            <a:extLst>
              <a:ext uri="{FF2B5EF4-FFF2-40B4-BE49-F238E27FC236}">
                <a16:creationId xmlns:a16="http://schemas.microsoft.com/office/drawing/2014/main" id="{25394D42-0215-4770-B9F8-33D18122BB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7"/>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03" name="Rectangle 3">
            <a:extLst>
              <a:ext uri="{FF2B5EF4-FFF2-40B4-BE49-F238E27FC236}">
                <a16:creationId xmlns:a16="http://schemas.microsoft.com/office/drawing/2014/main" id="{7C92F2E7-4B56-4478-80E0-A245AA62FD5C}"/>
              </a:ext>
            </a:extLst>
          </p:cNvPr>
          <p:cNvSpPr>
            <a:spLocks noChangeArrowheads="1"/>
          </p:cNvSpPr>
          <p:nvPr/>
        </p:nvSpPr>
        <p:spPr bwMode="auto">
          <a:xfrm>
            <a:off x="0" y="0"/>
            <a:ext cx="9144000" cy="1295400"/>
          </a:xfrm>
          <a:prstGeom prst="rect">
            <a:avLst/>
          </a:prstGeom>
          <a:solidFill>
            <a:schemeClr val="tx1"/>
          </a:solidFill>
          <a:ln w="12700">
            <a:noFill/>
            <a:miter lim="800000"/>
            <a:headEnd/>
            <a:tailEnd/>
          </a:ln>
          <a:effectLst/>
        </p:spPr>
        <p:txBody>
          <a:bodyPr lIns="90488" tIns="44451" rIns="90488" bIns="44451" anchor="ctr"/>
          <a:lstStyle/>
          <a:p>
            <a:pPr algn="ctr">
              <a:defRPr/>
            </a:pPr>
            <a:r>
              <a:rPr lang="en-US" sz="4400" dirty="0">
                <a:solidFill>
                  <a:schemeClr val="bg2"/>
                </a:solidFill>
                <a:effectLst>
                  <a:outerShdw blurRad="38100" dist="38100" dir="2700000" algn="tl">
                    <a:srgbClr val="C0C0C0"/>
                  </a:outerShdw>
                </a:effectLst>
                <a:latin typeface="Arial" charset="0"/>
              </a:rPr>
              <a:t>1 m</a:t>
            </a:r>
            <a:r>
              <a:rPr lang="en-US" sz="4400" baseline="30000" dirty="0">
                <a:solidFill>
                  <a:schemeClr val="bg2"/>
                </a:solidFill>
                <a:effectLst>
                  <a:outerShdw blurRad="38100" dist="38100" dir="2700000" algn="tl">
                    <a:srgbClr val="C0C0C0"/>
                  </a:outerShdw>
                </a:effectLst>
                <a:latin typeface="Arial" charset="0"/>
              </a:rPr>
              <a:t>3</a:t>
            </a:r>
            <a:r>
              <a:rPr lang="en-US" sz="4400" dirty="0">
                <a:solidFill>
                  <a:schemeClr val="bg2"/>
                </a:solidFill>
                <a:effectLst>
                  <a:outerShdw blurRad="38100" dist="38100" dir="2700000" algn="tl">
                    <a:srgbClr val="C0C0C0"/>
                  </a:outerShdw>
                </a:effectLst>
                <a:latin typeface="Arial" charset="0"/>
              </a:rPr>
              <a:t>/</a:t>
            </a:r>
            <a:r>
              <a:rPr lang="en-US" sz="4400" dirty="0" err="1">
                <a:solidFill>
                  <a:schemeClr val="bg2"/>
                </a:solidFill>
                <a:effectLst>
                  <a:outerShdw blurRad="38100" dist="38100" dir="2700000" algn="tl">
                    <a:srgbClr val="C0C0C0"/>
                  </a:outerShdw>
                </a:effectLst>
                <a:latin typeface="Arial" charset="0"/>
              </a:rPr>
              <a:t>hr</a:t>
            </a:r>
            <a:r>
              <a:rPr lang="en-US" sz="4400" dirty="0">
                <a:solidFill>
                  <a:schemeClr val="bg2"/>
                </a:solidFill>
                <a:effectLst>
                  <a:outerShdw blurRad="38100" dist="38100" dir="2700000" algn="tl">
                    <a:srgbClr val="C0C0C0"/>
                  </a:outerShdw>
                </a:effectLst>
                <a:latin typeface="Arial" charset="0"/>
              </a:rPr>
              <a:t> for 3 months = 2 232 m</a:t>
            </a:r>
            <a:r>
              <a:rPr lang="en-US" sz="4400" baseline="30000" dirty="0">
                <a:solidFill>
                  <a:schemeClr val="bg2"/>
                </a:solidFill>
                <a:effectLst>
                  <a:outerShdw blurRad="38100" dist="38100" dir="2700000" algn="tl">
                    <a:srgbClr val="C0C0C0"/>
                  </a:outerShdw>
                </a:effectLst>
                <a:latin typeface="Arial" charset="0"/>
              </a:rPr>
              <a:t>3 </a:t>
            </a:r>
          </a:p>
        </p:txBody>
      </p:sp>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5603"/>
                                        </p:tgtEl>
                                        <p:attrNameLst>
                                          <p:attrName>style.visibility</p:attrName>
                                        </p:attrNameLst>
                                      </p:cBhvr>
                                      <p:to>
                                        <p:strVal val="visible"/>
                                      </p:to>
                                    </p:set>
                                    <p:anim calcmode="lin" valueType="num">
                                      <p:cBhvr additive="base">
                                        <p:cTn id="7" dur="500" fill="hold"/>
                                        <p:tgtEl>
                                          <p:spTgt spid="665603"/>
                                        </p:tgtEl>
                                        <p:attrNameLst>
                                          <p:attrName>ppt_x</p:attrName>
                                        </p:attrNameLst>
                                      </p:cBhvr>
                                      <p:tavLst>
                                        <p:tav tm="0">
                                          <p:val>
                                            <p:strVal val="1+#ppt_w/2"/>
                                          </p:val>
                                        </p:tav>
                                        <p:tav tm="100000">
                                          <p:val>
                                            <p:strVal val="#ppt_x"/>
                                          </p:val>
                                        </p:tav>
                                      </p:tavLst>
                                    </p:anim>
                                    <p:anim calcmode="lin" valueType="num">
                                      <p:cBhvr additive="base">
                                        <p:cTn id="8" dur="500" fill="hold"/>
                                        <p:tgtEl>
                                          <p:spTgt spid="6656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03" grpId="0" animBg="1"/>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4"/>
          <a:srcRect/>
          <a:stretch>
            <a:fillRect/>
          </a:stretch>
        </a:blipFill>
        <a:effectLst/>
      </p:bgPr>
    </p:bg>
    <p:spTree>
      <p:nvGrpSpPr>
        <p:cNvPr id="1" name=""/>
        <p:cNvGrpSpPr/>
        <p:nvPr/>
      </p:nvGrpSpPr>
      <p:grpSpPr>
        <a:xfrm>
          <a:off x="0" y="0"/>
          <a:ext cx="0" cy="0"/>
          <a:chOff x="0" y="0"/>
          <a:chExt cx="0" cy="0"/>
        </a:xfrm>
      </p:grpSpPr>
      <p:pic>
        <p:nvPicPr>
          <p:cNvPr id="208900" name="Picture 4" descr="Photo-0009">
            <a:extLst>
              <a:ext uri="{FF2B5EF4-FFF2-40B4-BE49-F238E27FC236}">
                <a16:creationId xmlns:a16="http://schemas.microsoft.com/office/drawing/2014/main" id="{06939CE5-1E15-4A89-A9FD-B042E53C0D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a:extLst>
              <a:ext uri="{FF2B5EF4-FFF2-40B4-BE49-F238E27FC236}">
                <a16:creationId xmlns:a16="http://schemas.microsoft.com/office/drawing/2014/main" id="{AB4BF456-737E-488D-A078-AB528056C35F}"/>
              </a:ext>
            </a:extLst>
          </p:cNvPr>
          <p:cNvSpPr>
            <a:spLocks noChangeArrowheads="1"/>
          </p:cNvSpPr>
          <p:nvPr/>
        </p:nvSpPr>
        <p:spPr bwMode="auto">
          <a:xfrm>
            <a:off x="0" y="0"/>
            <a:ext cx="9144000" cy="1295400"/>
          </a:xfrm>
          <a:prstGeom prst="rect">
            <a:avLst/>
          </a:prstGeom>
          <a:solidFill>
            <a:schemeClr val="tx1"/>
          </a:solidFill>
          <a:ln w="12700">
            <a:noFill/>
            <a:miter lim="800000"/>
            <a:headEnd/>
            <a:tailEnd/>
          </a:ln>
          <a:effectLst/>
        </p:spPr>
        <p:txBody>
          <a:bodyPr lIns="90488" tIns="44450" rIns="90488" bIns="4445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FFFFFF"/>
                </a:solidFill>
                <a:effectLst>
                  <a:outerShdw blurRad="38100" dist="38100" dir="2700000" algn="tl">
                    <a:srgbClr val="000000"/>
                  </a:outerShdw>
                </a:effectLst>
                <a:latin typeface="Comic Sans MS" pitchFamily="66" charset="0"/>
              </a:rPr>
              <a:t>Sprinkler at approximately 1 m3/</a:t>
            </a:r>
            <a:r>
              <a:rPr lang="en-US" sz="4000" dirty="0" err="1">
                <a:solidFill>
                  <a:srgbClr val="FFFFFF"/>
                </a:solidFill>
                <a:effectLst>
                  <a:outerShdw blurRad="38100" dist="38100" dir="2700000" algn="tl">
                    <a:srgbClr val="000000"/>
                  </a:outerShdw>
                </a:effectLst>
                <a:latin typeface="Comic Sans MS" pitchFamily="66" charset="0"/>
              </a:rPr>
              <a:t>hr</a:t>
            </a:r>
            <a:endParaRPr kumimoji="0" lang="en-US" sz="4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mn-ea"/>
              <a:cs typeface="+mn-cs"/>
            </a:endParaRPr>
          </a:p>
        </p:txBody>
      </p:sp>
    </p:spTree>
  </p:cSld>
  <p:clrMapOvr>
    <a:overrideClrMapping bg1="lt1" tx1="dk1" bg2="lt2" tx2="dk2" accent1="accent1" accent2="accent2" accent3="accent3" accent4="accent4" accent5="accent5" accent6="accent6" hlink="hlink" folHlink="folHlink"/>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FFD229B5-BF38-40D6-9C9D-21328D600814}"/>
              </a:ext>
            </a:extLst>
          </p:cNvPr>
          <p:cNvSpPr>
            <a:spLocks noGrp="1" noChangeArrowheads="1"/>
          </p:cNvSpPr>
          <p:nvPr>
            <p:ph type="title"/>
          </p:nvPr>
        </p:nvSpPr>
        <p:spPr>
          <a:xfrm>
            <a:off x="908050" y="0"/>
            <a:ext cx="8181975" cy="935038"/>
          </a:xfrm>
        </p:spPr>
        <p:txBody>
          <a:bodyPr/>
          <a:lstStyle/>
          <a:p>
            <a:pPr algn="ctr">
              <a:defRPr/>
            </a:pPr>
            <a:r>
              <a:rPr lang="en-ZA" sz="3600" dirty="0"/>
              <a:t>April 2019 Monitoring Report</a:t>
            </a:r>
          </a:p>
        </p:txBody>
      </p:sp>
      <p:sp>
        <p:nvSpPr>
          <p:cNvPr id="86019" name="Slide Number Placeholder 3">
            <a:extLst>
              <a:ext uri="{FF2B5EF4-FFF2-40B4-BE49-F238E27FC236}">
                <a16:creationId xmlns:a16="http://schemas.microsoft.com/office/drawing/2014/main" id="{C95BD3E4-C62F-4BC1-A673-E926CB048958}"/>
              </a:ext>
            </a:extLst>
          </p:cNvPr>
          <p:cNvSpPr txBox="1">
            <a:spLocks noGrp="1" noChangeArrowheads="1"/>
          </p:cNvSpPr>
          <p:nvPr/>
        </p:nvSpPr>
        <p:spPr bwMode="auto">
          <a:xfrm>
            <a:off x="4999038" y="6492875"/>
            <a:ext cx="930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defTabSz="45720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defTabSz="4572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defTabSz="4572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defTabSz="4572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fld id="{4D2A4B38-5864-4787-B9B2-6A59F56B5AA8}" type="slidenum">
              <a:rPr lang="en-GB" altLang="en-US" sz="1400" b="0">
                <a:solidFill>
                  <a:srgbClr val="000000"/>
                </a:solidFill>
                <a:latin typeface="Calibri" panose="020F0502020204030204" pitchFamily="34" charset="0"/>
                <a:ea typeface="ＭＳ Ｐゴシック" panose="020B0600070205080204" pitchFamily="34" charset="-128"/>
              </a:rPr>
              <a:pPr algn="ctr">
                <a:spcBef>
                  <a:spcPct val="0"/>
                </a:spcBef>
                <a:buClrTx/>
                <a:buFontTx/>
                <a:buNone/>
              </a:pPr>
              <a:t>6</a:t>
            </a:fld>
            <a:endParaRPr lang="en-GB" altLang="en-US" sz="1400" b="0">
              <a:solidFill>
                <a:srgbClr val="000000"/>
              </a:solidFill>
              <a:latin typeface="Calibri" panose="020F0502020204030204" pitchFamily="34" charset="0"/>
              <a:ea typeface="ＭＳ Ｐゴシック" panose="020B0600070205080204" pitchFamily="34" charset="-128"/>
            </a:endParaRPr>
          </a:p>
        </p:txBody>
      </p:sp>
      <p:sp>
        <p:nvSpPr>
          <p:cNvPr id="86020" name="Content Placeholder 1">
            <a:extLst>
              <a:ext uri="{FF2B5EF4-FFF2-40B4-BE49-F238E27FC236}">
                <a16:creationId xmlns:a16="http://schemas.microsoft.com/office/drawing/2014/main" id="{37B54747-82A9-4703-A4E9-2FB3F1716697}"/>
              </a:ext>
            </a:extLst>
          </p:cNvPr>
          <p:cNvSpPr>
            <a:spLocks noGrp="1" noChangeArrowheads="1"/>
          </p:cNvSpPr>
          <p:nvPr>
            <p:ph idx="1"/>
          </p:nvPr>
        </p:nvSpPr>
        <p:spPr/>
        <p:txBody>
          <a:bodyPr/>
          <a:lstStyle/>
          <a:p>
            <a:endParaRPr lang="en-ZA" altLang="en-US"/>
          </a:p>
        </p:txBody>
      </p:sp>
      <p:pic>
        <p:nvPicPr>
          <p:cNvPr id="86021" name="Picture 2">
            <a:extLst>
              <a:ext uri="{FF2B5EF4-FFF2-40B4-BE49-F238E27FC236}">
                <a16:creationId xmlns:a16="http://schemas.microsoft.com/office/drawing/2014/main" id="{50C7FF61-39D5-4979-8015-E40F64C05D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9492" t="21935" r="24406" b="8736"/>
          <a:stretch>
            <a:fillRect/>
          </a:stretch>
        </p:blipFill>
        <p:spPr bwMode="auto">
          <a:xfrm>
            <a:off x="0" y="835025"/>
            <a:ext cx="5326063"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6022" name="Picture 4">
            <a:extLst>
              <a:ext uri="{FF2B5EF4-FFF2-40B4-BE49-F238E27FC236}">
                <a16:creationId xmlns:a16="http://schemas.microsoft.com/office/drawing/2014/main" id="{652CF728-D769-440E-A359-BBE318C251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1667" t="21072" r="22708" b="20291"/>
          <a:stretch>
            <a:fillRect/>
          </a:stretch>
        </p:blipFill>
        <p:spPr bwMode="auto">
          <a:xfrm>
            <a:off x="4057650" y="3635375"/>
            <a:ext cx="50863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drainleak5">
            <a:extLst>
              <a:ext uri="{FF2B5EF4-FFF2-40B4-BE49-F238E27FC236}">
                <a16:creationId xmlns:a16="http://schemas.microsoft.com/office/drawing/2014/main" id="{A7957C3F-8363-4916-BF2F-D84DDF5F8C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6627" name="Rectangle 3">
            <a:extLst>
              <a:ext uri="{FF2B5EF4-FFF2-40B4-BE49-F238E27FC236}">
                <a16:creationId xmlns:a16="http://schemas.microsoft.com/office/drawing/2014/main" id="{124B0D17-8EC8-442F-85B2-DB57BFF715E5}"/>
              </a:ext>
            </a:extLst>
          </p:cNvPr>
          <p:cNvSpPr>
            <a:spLocks noChangeArrowheads="1"/>
          </p:cNvSpPr>
          <p:nvPr/>
        </p:nvSpPr>
        <p:spPr bwMode="auto">
          <a:xfrm>
            <a:off x="0" y="0"/>
            <a:ext cx="9144000" cy="1295400"/>
          </a:xfrm>
          <a:prstGeom prst="rect">
            <a:avLst/>
          </a:prstGeom>
          <a:solidFill>
            <a:schemeClr val="tx1"/>
          </a:solidFill>
          <a:ln w="12700">
            <a:noFill/>
            <a:miter lim="800000"/>
            <a:headEnd/>
            <a:tailEnd/>
          </a:ln>
          <a:effectLst/>
        </p:spPr>
        <p:txBody>
          <a:bodyPr lIns="90488" tIns="44451" rIns="90488" bIns="44451" anchor="ctr"/>
          <a:lstStyle/>
          <a:p>
            <a:pPr algn="ctr">
              <a:defRPr/>
            </a:pPr>
            <a:r>
              <a:rPr lang="en-US" sz="4400" dirty="0">
                <a:solidFill>
                  <a:schemeClr val="bg2"/>
                </a:solidFill>
                <a:effectLst>
                  <a:outerShdw blurRad="38100" dist="38100" dir="2700000" algn="tl">
                    <a:srgbClr val="C0C0C0"/>
                  </a:outerShdw>
                </a:effectLst>
                <a:latin typeface="Arial" charset="0"/>
              </a:rPr>
              <a:t>0.5 m</a:t>
            </a:r>
            <a:r>
              <a:rPr lang="en-US" sz="4400" baseline="30000" dirty="0">
                <a:solidFill>
                  <a:schemeClr val="bg2"/>
                </a:solidFill>
                <a:effectLst>
                  <a:outerShdw blurRad="38100" dist="38100" dir="2700000" algn="tl">
                    <a:srgbClr val="C0C0C0"/>
                  </a:outerShdw>
                </a:effectLst>
                <a:latin typeface="Arial" charset="0"/>
              </a:rPr>
              <a:t>3</a:t>
            </a:r>
            <a:r>
              <a:rPr lang="en-US" sz="4400" dirty="0">
                <a:solidFill>
                  <a:schemeClr val="bg2"/>
                </a:solidFill>
                <a:effectLst>
                  <a:outerShdw blurRad="38100" dist="38100" dir="2700000" algn="tl">
                    <a:srgbClr val="C0C0C0"/>
                  </a:outerShdw>
                </a:effectLst>
                <a:latin typeface="Arial" charset="0"/>
              </a:rPr>
              <a:t>/</a:t>
            </a:r>
            <a:r>
              <a:rPr lang="en-US" sz="4400" dirty="0" err="1">
                <a:solidFill>
                  <a:schemeClr val="bg2"/>
                </a:solidFill>
                <a:effectLst>
                  <a:outerShdw blurRad="38100" dist="38100" dir="2700000" algn="tl">
                    <a:srgbClr val="C0C0C0"/>
                  </a:outerShdw>
                </a:effectLst>
                <a:latin typeface="Arial" charset="0"/>
              </a:rPr>
              <a:t>hr</a:t>
            </a:r>
            <a:r>
              <a:rPr lang="en-US" sz="4400" dirty="0">
                <a:solidFill>
                  <a:schemeClr val="bg2"/>
                </a:solidFill>
                <a:effectLst>
                  <a:outerShdw blurRad="38100" dist="38100" dir="2700000" algn="tl">
                    <a:srgbClr val="C0C0C0"/>
                  </a:outerShdw>
                </a:effectLst>
                <a:latin typeface="Arial" charset="0"/>
              </a:rPr>
              <a:t> for 3 years = 13 140 </a:t>
            </a:r>
            <a:r>
              <a:rPr lang="en-US" sz="4400">
                <a:solidFill>
                  <a:schemeClr val="bg2"/>
                </a:solidFill>
                <a:effectLst>
                  <a:outerShdw blurRad="38100" dist="38100" dir="2700000" algn="tl">
                    <a:srgbClr val="C0C0C0"/>
                  </a:outerShdw>
                </a:effectLst>
                <a:latin typeface="Arial" charset="0"/>
              </a:rPr>
              <a:t>m</a:t>
            </a:r>
            <a:r>
              <a:rPr lang="en-US" sz="4400" baseline="30000">
                <a:solidFill>
                  <a:schemeClr val="bg2"/>
                </a:solidFill>
                <a:effectLst>
                  <a:outerShdw blurRad="38100" dist="38100" dir="2700000" algn="tl">
                    <a:srgbClr val="C0C0C0"/>
                  </a:outerShdw>
                </a:effectLst>
                <a:latin typeface="Arial" charset="0"/>
              </a:rPr>
              <a:t>3 </a:t>
            </a:r>
            <a:endParaRPr lang="en-US" sz="4400" baseline="30000" dirty="0">
              <a:solidFill>
                <a:schemeClr val="bg2"/>
              </a:solidFill>
              <a:effectLst>
                <a:outerShdw blurRad="38100" dist="38100" dir="2700000" algn="tl">
                  <a:srgbClr val="C0C0C0"/>
                </a:outerShdw>
              </a:effectLst>
              <a:latin typeface="Arial" charset="0"/>
            </a:endParaRPr>
          </a:p>
        </p:txBody>
      </p:sp>
      <p:pic>
        <p:nvPicPr>
          <p:cNvPr id="102404" name="Picture 4" descr="drainleak2">
            <a:extLst>
              <a:ext uri="{FF2B5EF4-FFF2-40B4-BE49-F238E27FC236}">
                <a16:creationId xmlns:a16="http://schemas.microsoft.com/office/drawing/2014/main" id="{FA28235E-63D8-4476-A6BA-BAAD2D71B6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52601"/>
            <a:ext cx="2362200" cy="1771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6627"/>
                                        </p:tgtEl>
                                        <p:attrNameLst>
                                          <p:attrName>style.visibility</p:attrName>
                                        </p:attrNameLst>
                                      </p:cBhvr>
                                      <p:to>
                                        <p:strVal val="visible"/>
                                      </p:to>
                                    </p:set>
                                    <p:anim calcmode="lin" valueType="num">
                                      <p:cBhvr additive="base">
                                        <p:cTn id="7" dur="500" fill="hold"/>
                                        <p:tgtEl>
                                          <p:spTgt spid="666627"/>
                                        </p:tgtEl>
                                        <p:attrNameLst>
                                          <p:attrName>ppt_x</p:attrName>
                                        </p:attrNameLst>
                                      </p:cBhvr>
                                      <p:tavLst>
                                        <p:tav tm="0">
                                          <p:val>
                                            <p:strVal val="1+#ppt_w/2"/>
                                          </p:val>
                                        </p:tav>
                                        <p:tav tm="100000">
                                          <p:val>
                                            <p:strVal val="#ppt_x"/>
                                          </p:val>
                                        </p:tav>
                                      </p:tavLst>
                                    </p:anim>
                                    <p:anim calcmode="lin" valueType="num">
                                      <p:cBhvr additive="base">
                                        <p:cTn id="8" dur="500" fill="hold"/>
                                        <p:tgtEl>
                                          <p:spTgt spid="6666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662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caryn6">
            <a:extLst>
              <a:ext uri="{FF2B5EF4-FFF2-40B4-BE49-F238E27FC236}">
                <a16:creationId xmlns:a16="http://schemas.microsoft.com/office/drawing/2014/main" id="{780C4BCA-BC82-418A-AC31-75ED0C36C3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7" name="Picture 3" descr="caryn4">
            <a:extLst>
              <a:ext uri="{FF2B5EF4-FFF2-40B4-BE49-F238E27FC236}">
                <a16:creationId xmlns:a16="http://schemas.microsoft.com/office/drawing/2014/main" id="{ADC26D36-9870-4F0B-966F-E2347B04EC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3350" y="0"/>
            <a:ext cx="520065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Rectangle 4">
            <a:extLst>
              <a:ext uri="{FF2B5EF4-FFF2-40B4-BE49-F238E27FC236}">
                <a16:creationId xmlns:a16="http://schemas.microsoft.com/office/drawing/2014/main" id="{6E38DAD7-29E1-4BD8-8C81-5943F91EE21E}"/>
              </a:ext>
            </a:extLst>
          </p:cNvPr>
          <p:cNvSpPr>
            <a:spLocks noChangeArrowheads="1"/>
          </p:cNvSpPr>
          <p:nvPr/>
        </p:nvSpPr>
        <p:spPr bwMode="auto">
          <a:xfrm>
            <a:off x="6448425" y="6553200"/>
            <a:ext cx="1700213" cy="215900"/>
          </a:xfrm>
          <a:prstGeom prst="rect">
            <a:avLst/>
          </a:prstGeom>
          <a:solidFill>
            <a:schemeClr val="tx1">
              <a:alpha val="52156"/>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800" b="1">
                <a:solidFill>
                  <a:schemeClr val="bg2"/>
                </a:solidFill>
                <a:cs typeface="Times New Roman" panose="02020603050405020304" pitchFamily="18" charset="0"/>
              </a:rPr>
              <a:t>Photos: Courtesy Caryn Seago</a:t>
            </a:r>
            <a:endParaRPr lang="en-GB" altLang="en-US" sz="800" b="1">
              <a:solidFill>
                <a:schemeClr val="bg2"/>
              </a:solidFill>
              <a:cs typeface="Times New Roman" panose="02020603050405020304" pitchFamily="18" charset="0"/>
            </a:endParaRPr>
          </a:p>
        </p:txBody>
      </p:sp>
    </p:spTree>
  </p:cSld>
  <p:clrMapOvr>
    <a:masterClrMapping/>
  </p:clrMapOvr>
  <p:transition>
    <p:pull dir="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1" descr="ausleak6.TIF">
            <a:extLst>
              <a:ext uri="{FF2B5EF4-FFF2-40B4-BE49-F238E27FC236}">
                <a16:creationId xmlns:a16="http://schemas.microsoft.com/office/drawing/2014/main" id="{9886374B-20E9-42B7-A9F0-090034EBCEB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804525" cy="720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Rectangle 4">
            <a:extLst>
              <a:ext uri="{FF2B5EF4-FFF2-40B4-BE49-F238E27FC236}">
                <a16:creationId xmlns:a16="http://schemas.microsoft.com/office/drawing/2014/main" id="{8E327D06-AC3D-4D8A-9683-55E197C7F9C4}"/>
              </a:ext>
            </a:extLst>
          </p:cNvPr>
          <p:cNvSpPr>
            <a:spLocks noChangeArrowheads="1"/>
          </p:cNvSpPr>
          <p:nvPr/>
        </p:nvSpPr>
        <p:spPr bwMode="auto">
          <a:xfrm>
            <a:off x="395288" y="6550025"/>
            <a:ext cx="2800350" cy="307975"/>
          </a:xfrm>
          <a:prstGeom prst="rect">
            <a:avLst/>
          </a:prstGeom>
          <a:solidFill>
            <a:schemeClr val="tx1">
              <a:alpha val="52156"/>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a:solidFill>
                  <a:schemeClr val="bg2"/>
                </a:solidFill>
                <a:cs typeface="Times New Roman" panose="02020603050405020304" pitchFamily="18" charset="0"/>
              </a:rPr>
              <a:t>Photo: Courtesy Tim Waldron</a:t>
            </a:r>
            <a:endParaRPr lang="en-GB" altLang="en-US" sz="1400" b="1">
              <a:solidFill>
                <a:schemeClr val="bg2"/>
              </a:solidFill>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1" descr="Trevor_leak4.JPG">
            <a:extLst>
              <a:ext uri="{FF2B5EF4-FFF2-40B4-BE49-F238E27FC236}">
                <a16:creationId xmlns:a16="http://schemas.microsoft.com/office/drawing/2014/main" id="{33BEEF3E-7783-4784-BAAE-2B9B5FA756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5" name="Rectangle 4">
            <a:extLst>
              <a:ext uri="{FF2B5EF4-FFF2-40B4-BE49-F238E27FC236}">
                <a16:creationId xmlns:a16="http://schemas.microsoft.com/office/drawing/2014/main" id="{D4F3FADB-E22E-4948-86BF-3E6032622306}"/>
              </a:ext>
            </a:extLst>
          </p:cNvPr>
          <p:cNvSpPr>
            <a:spLocks noChangeArrowheads="1"/>
          </p:cNvSpPr>
          <p:nvPr/>
        </p:nvSpPr>
        <p:spPr bwMode="auto">
          <a:xfrm>
            <a:off x="5651500" y="5661025"/>
            <a:ext cx="3017838" cy="307975"/>
          </a:xfrm>
          <a:prstGeom prst="rect">
            <a:avLst/>
          </a:prstGeom>
          <a:solidFill>
            <a:schemeClr val="tx1">
              <a:alpha val="52156"/>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a:solidFill>
                  <a:schemeClr val="bg2"/>
                </a:solidFill>
                <a:cs typeface="Times New Roman" panose="02020603050405020304" pitchFamily="18" charset="0"/>
              </a:rPr>
              <a:t>Photo: Courtesy Trevor Westman</a:t>
            </a:r>
            <a:endParaRPr lang="en-GB" altLang="en-US" sz="1400" b="1">
              <a:solidFill>
                <a:schemeClr val="bg2"/>
              </a:solidFill>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a:extLst>
              <a:ext uri="{FF2B5EF4-FFF2-40B4-BE49-F238E27FC236}">
                <a16:creationId xmlns:a16="http://schemas.microsoft.com/office/drawing/2014/main" id="{BD767DC9-C695-428F-B725-F448717B741D}"/>
              </a:ext>
            </a:extLst>
          </p:cNvPr>
          <p:cNvSpPr>
            <a:spLocks noGrp="1" noChangeArrowheads="1"/>
          </p:cNvSpPr>
          <p:nvPr>
            <p:ph type="title"/>
          </p:nvPr>
        </p:nvSpPr>
        <p:spPr/>
        <p:txBody>
          <a:bodyPr/>
          <a:lstStyle/>
          <a:p>
            <a:pPr>
              <a:defRPr/>
            </a:pPr>
            <a:endParaRPr lang="en-US"/>
          </a:p>
        </p:txBody>
      </p:sp>
      <p:sp>
        <p:nvSpPr>
          <p:cNvPr id="82947" name="Rectangle 3">
            <a:extLst>
              <a:ext uri="{FF2B5EF4-FFF2-40B4-BE49-F238E27FC236}">
                <a16:creationId xmlns:a16="http://schemas.microsoft.com/office/drawing/2014/main" id="{9F584AD2-3C93-4D75-B27F-BADD97603BB7}"/>
              </a:ext>
            </a:extLst>
          </p:cNvPr>
          <p:cNvSpPr>
            <a:spLocks noGrp="1" noChangeArrowheads="1"/>
          </p:cNvSpPr>
          <p:nvPr>
            <p:ph type="body" idx="1"/>
          </p:nvPr>
        </p:nvSpPr>
        <p:spPr/>
        <p:txBody>
          <a:bodyPr/>
          <a:lstStyle/>
          <a:p>
            <a:endParaRPr lang="en-US" altLang="en-US"/>
          </a:p>
        </p:txBody>
      </p:sp>
      <p:pic>
        <p:nvPicPr>
          <p:cNvPr id="82948" name="Picture 4" descr="RW1_040705">
            <a:extLst>
              <a:ext uri="{FF2B5EF4-FFF2-40B4-BE49-F238E27FC236}">
                <a16:creationId xmlns:a16="http://schemas.microsoft.com/office/drawing/2014/main" id="{1D0EB8E2-90A3-4F73-ADDF-E4CC598442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91440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dir="rd"/>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1506" name="Rectangle 2">
            <a:extLst>
              <a:ext uri="{FF2B5EF4-FFF2-40B4-BE49-F238E27FC236}">
                <a16:creationId xmlns:a16="http://schemas.microsoft.com/office/drawing/2014/main" id="{D17B6A84-1B6B-4788-95E9-15E71F28B50E}"/>
              </a:ext>
            </a:extLst>
          </p:cNvPr>
          <p:cNvSpPr>
            <a:spLocks noGrp="1" noChangeArrowheads="1"/>
          </p:cNvSpPr>
          <p:nvPr>
            <p:ph type="title"/>
          </p:nvPr>
        </p:nvSpPr>
        <p:spPr>
          <a:xfrm>
            <a:off x="692150" y="2060575"/>
            <a:ext cx="7772400" cy="720725"/>
          </a:xfrm>
        </p:spPr>
        <p:txBody>
          <a:bodyPr/>
          <a:lstStyle/>
          <a:p>
            <a:pPr>
              <a:defRPr/>
            </a:pPr>
            <a:r>
              <a:rPr lang="en-US" sz="2800" b="1" dirty="0"/>
              <a:t>How much water is used in a household ?</a:t>
            </a:r>
            <a:endParaRPr lang="en-GB" sz="2800" b="1" dirty="0"/>
          </a:p>
        </p:txBody>
      </p:sp>
    </p:spTree>
  </p:cSld>
  <p:clrMapOvr>
    <a:masterClrMapping/>
  </p:clrMapOvr>
  <p:transition spd="slow">
    <p:pull dir="rd"/>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6850" name="Picture 2" descr="370 meter house right">
            <a:extLst>
              <a:ext uri="{FF2B5EF4-FFF2-40B4-BE49-F238E27FC236}">
                <a16:creationId xmlns:a16="http://schemas.microsoft.com/office/drawing/2014/main" id="{3B598533-840E-4796-BFC9-EA7F75491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
            <a:extLst>
              <a:ext uri="{FF2B5EF4-FFF2-40B4-BE49-F238E27FC236}">
                <a16:creationId xmlns:a16="http://schemas.microsoft.com/office/drawing/2014/main" id="{6AB2104D-742F-44AE-AFD4-5B04CE614DA8}"/>
              </a:ext>
            </a:extLst>
          </p:cNvPr>
          <p:cNvGrpSpPr>
            <a:grpSpLocks/>
          </p:cNvGrpSpPr>
          <p:nvPr/>
        </p:nvGrpSpPr>
        <p:grpSpPr bwMode="auto">
          <a:xfrm>
            <a:off x="107950" y="3644900"/>
            <a:ext cx="3529013" cy="762000"/>
            <a:chOff x="385" y="2840"/>
            <a:chExt cx="2223" cy="480"/>
          </a:xfrm>
        </p:grpSpPr>
        <p:sp>
          <p:nvSpPr>
            <p:cNvPr id="486404" name="Text Box 4">
              <a:extLst>
                <a:ext uri="{FF2B5EF4-FFF2-40B4-BE49-F238E27FC236}">
                  <a16:creationId xmlns:a16="http://schemas.microsoft.com/office/drawing/2014/main" id="{99FCDD4F-09C8-448E-A5B1-E9424AC3ED1B}"/>
                </a:ext>
              </a:extLst>
            </p:cNvPr>
            <p:cNvSpPr txBox="1">
              <a:spLocks noChangeArrowheads="1"/>
            </p:cNvSpPr>
            <p:nvPr/>
          </p:nvSpPr>
          <p:spPr bwMode="auto">
            <a:xfrm>
              <a:off x="385" y="2840"/>
              <a:ext cx="1316" cy="480"/>
            </a:xfrm>
            <a:prstGeom prst="rect">
              <a:avLst/>
            </a:prstGeom>
            <a:solidFill>
              <a:srgbClr val="FFFFFF"/>
            </a:solidFill>
            <a:ln w="9525">
              <a:noFill/>
              <a:miter lim="800000"/>
              <a:headEnd/>
              <a:tailEnd/>
            </a:ln>
            <a:effectLst/>
          </p:spPr>
          <p:txBody>
            <a:bodyPr lIns="0" tIns="0" rIns="0" bIns="0">
              <a:spAutoFit/>
            </a:bodyPr>
            <a:lstStyle/>
            <a:p>
              <a:pPr marL="342900" indent="-342900" algn="ctr" eaLnBrk="1" hangingPunct="1">
                <a:spcBef>
                  <a:spcPct val="50000"/>
                </a:spcBef>
                <a:buClr>
                  <a:srgbClr val="99CC00"/>
                </a:buClr>
                <a:buFontTx/>
                <a:buNone/>
                <a:defRPr/>
              </a:pPr>
              <a:r>
                <a:rPr lang="en-US" sz="2000">
                  <a:solidFill>
                    <a:srgbClr val="000000"/>
                  </a:solidFill>
                  <a:effectLst>
                    <a:outerShdw blurRad="38100" dist="38100" dir="2700000" algn="tl">
                      <a:srgbClr val="C0C0C0"/>
                    </a:outerShdw>
                  </a:effectLst>
                  <a:latin typeface="Arial" charset="0"/>
                </a:rPr>
                <a:t>Dual Water </a:t>
              </a:r>
            </a:p>
            <a:p>
              <a:pPr marL="342900" indent="-342900" algn="ctr" eaLnBrk="1" hangingPunct="1">
                <a:spcBef>
                  <a:spcPct val="50000"/>
                </a:spcBef>
                <a:buClr>
                  <a:srgbClr val="99CC00"/>
                </a:buClr>
                <a:buFontTx/>
                <a:buNone/>
                <a:defRPr/>
              </a:pPr>
              <a:r>
                <a:rPr lang="en-US" sz="2000">
                  <a:solidFill>
                    <a:srgbClr val="000000"/>
                  </a:solidFill>
                  <a:effectLst>
                    <a:outerShdw blurRad="38100" dist="38100" dir="2700000" algn="tl">
                      <a:srgbClr val="C0C0C0"/>
                    </a:outerShdw>
                  </a:effectLst>
                  <a:latin typeface="Arial" charset="0"/>
                </a:rPr>
                <a:t>meter</a:t>
              </a:r>
            </a:p>
          </p:txBody>
        </p:sp>
        <p:sp>
          <p:nvSpPr>
            <p:cNvPr id="206853" name="AutoShape 5">
              <a:extLst>
                <a:ext uri="{FF2B5EF4-FFF2-40B4-BE49-F238E27FC236}">
                  <a16:creationId xmlns:a16="http://schemas.microsoft.com/office/drawing/2014/main" id="{CD29E9AA-4E44-4E2C-96B0-2C10C0CB14C5}"/>
                </a:ext>
              </a:extLst>
            </p:cNvPr>
            <p:cNvSpPr>
              <a:spLocks noChangeArrowheads="1"/>
            </p:cNvSpPr>
            <p:nvPr/>
          </p:nvSpPr>
          <p:spPr bwMode="auto">
            <a:xfrm>
              <a:off x="1927" y="2976"/>
              <a:ext cx="681" cy="318"/>
            </a:xfrm>
            <a:prstGeom prst="rightArrow">
              <a:avLst>
                <a:gd name="adj1" fmla="val 50000"/>
                <a:gd name="adj2" fmla="val 53538"/>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eaLnBrk="1" hangingPunct="1">
                <a:spcBef>
                  <a:spcPct val="0"/>
                </a:spcBef>
                <a:buClrTx/>
                <a:buFontTx/>
                <a:buNone/>
              </a:pPr>
              <a:endParaRPr kumimoji="0" lang="en-US" altLang="en-US" sz="1800" b="0">
                <a:solidFill>
                  <a:srgbClr val="000000"/>
                </a:solidFill>
              </a:endParaRPr>
            </a:p>
          </p:txBody>
        </p:sp>
      </p:gr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7874" name="Picture 2" descr="619 meter-2">
            <a:extLst>
              <a:ext uri="{FF2B5EF4-FFF2-40B4-BE49-F238E27FC236}">
                <a16:creationId xmlns:a16="http://schemas.microsoft.com/office/drawing/2014/main" id="{CD3C6EB5-85D7-48FB-AC73-E89024D952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2403475"/>
            <a:ext cx="19586575" cy="146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7427" name="Rectangle 3">
            <a:extLst>
              <a:ext uri="{FF2B5EF4-FFF2-40B4-BE49-F238E27FC236}">
                <a16:creationId xmlns:a16="http://schemas.microsoft.com/office/drawing/2014/main" id="{8789F9AC-2F4A-4623-A11F-B29FB140F188}"/>
              </a:ext>
            </a:extLst>
          </p:cNvPr>
          <p:cNvSpPr>
            <a:spLocks noChangeArrowheads="1"/>
          </p:cNvSpPr>
          <p:nvPr/>
        </p:nvSpPr>
        <p:spPr bwMode="auto">
          <a:xfrm>
            <a:off x="0" y="-26988"/>
            <a:ext cx="3635375" cy="863601"/>
          </a:xfrm>
          <a:prstGeom prst="rect">
            <a:avLst/>
          </a:prstGeom>
          <a:solidFill>
            <a:schemeClr val="tx1"/>
          </a:solidFill>
          <a:ln w="12700">
            <a:noFill/>
            <a:miter lim="800000"/>
            <a:headEnd/>
            <a:tailEnd/>
          </a:ln>
          <a:effectLst/>
        </p:spPr>
        <p:txBody>
          <a:bodyPr lIns="90488" tIns="44450" rIns="90488" bIns="44450" anchor="ctr"/>
          <a:lstStyle/>
          <a:p>
            <a:pPr algn="ctr" eaLnBrk="1" hangingPunct="1">
              <a:spcBef>
                <a:spcPct val="0"/>
              </a:spcBef>
              <a:buClrTx/>
              <a:buFontTx/>
              <a:buNone/>
              <a:defRPr/>
            </a:pPr>
            <a:r>
              <a:rPr kumimoji="0" lang="en-US" sz="1600" b="0" dirty="0">
                <a:solidFill>
                  <a:srgbClr val="FFFFFF"/>
                </a:solidFill>
                <a:effectLst>
                  <a:outerShdw blurRad="38100" dist="38100" dir="2700000" algn="tl">
                    <a:srgbClr val="000000"/>
                  </a:outerShdw>
                </a:effectLst>
                <a:latin typeface="Comic Sans MS" pitchFamily="66" charset="0"/>
              </a:rPr>
              <a:t>42 m</a:t>
            </a:r>
            <a:r>
              <a:rPr kumimoji="0" lang="en-US" sz="1600" b="0" baseline="30000" dirty="0">
                <a:solidFill>
                  <a:srgbClr val="FFFFFF"/>
                </a:solidFill>
                <a:effectLst>
                  <a:outerShdw blurRad="38100" dist="38100" dir="2700000" algn="tl">
                    <a:srgbClr val="000000"/>
                  </a:outerShdw>
                </a:effectLst>
                <a:latin typeface="Comic Sans MS" pitchFamily="66" charset="0"/>
              </a:rPr>
              <a:t>3</a:t>
            </a:r>
            <a:r>
              <a:rPr kumimoji="0" lang="en-US" sz="1600" b="0" dirty="0">
                <a:solidFill>
                  <a:srgbClr val="FFFFFF"/>
                </a:solidFill>
                <a:effectLst>
                  <a:outerShdw blurRad="38100" dist="38100" dir="2700000" algn="tl">
                    <a:srgbClr val="000000"/>
                  </a:outerShdw>
                </a:effectLst>
                <a:latin typeface="Comic Sans MS" pitchFamily="66" charset="0"/>
              </a:rPr>
              <a:t> over 3 months </a:t>
            </a:r>
          </a:p>
          <a:p>
            <a:pPr algn="ctr" eaLnBrk="1" hangingPunct="1">
              <a:spcBef>
                <a:spcPct val="0"/>
              </a:spcBef>
              <a:buClrTx/>
              <a:buFontTx/>
              <a:buNone/>
              <a:defRPr/>
            </a:pPr>
            <a:r>
              <a:rPr kumimoji="0" lang="en-US" sz="1600" b="0" dirty="0">
                <a:solidFill>
                  <a:srgbClr val="FFFFFF"/>
                </a:solidFill>
                <a:effectLst>
                  <a:outerShdw blurRad="38100" dist="38100" dir="2700000" algn="tl">
                    <a:srgbClr val="000000"/>
                  </a:outerShdw>
                </a:effectLst>
                <a:latin typeface="Comic Sans MS" pitchFamily="66" charset="0"/>
              </a:rPr>
              <a:t>= 14 m</a:t>
            </a:r>
            <a:r>
              <a:rPr kumimoji="0" lang="en-US" sz="1600" b="0" baseline="30000" dirty="0">
                <a:solidFill>
                  <a:srgbClr val="FFFFFF"/>
                </a:solidFill>
                <a:effectLst>
                  <a:outerShdw blurRad="38100" dist="38100" dir="2700000" algn="tl">
                    <a:srgbClr val="000000"/>
                  </a:outerShdw>
                </a:effectLst>
                <a:latin typeface="Comic Sans MS" pitchFamily="66" charset="0"/>
              </a:rPr>
              <a:t>3 </a:t>
            </a:r>
            <a:r>
              <a:rPr kumimoji="0" lang="en-US" sz="1600" b="0" dirty="0">
                <a:solidFill>
                  <a:srgbClr val="FFFFFF"/>
                </a:solidFill>
                <a:effectLst>
                  <a:outerShdw blurRad="38100" dist="38100" dir="2700000" algn="tl">
                    <a:srgbClr val="000000"/>
                  </a:outerShdw>
                </a:effectLst>
                <a:latin typeface="Comic Sans MS" pitchFamily="66" charset="0"/>
              </a:rPr>
              <a:t>/month @ R5/m</a:t>
            </a:r>
            <a:r>
              <a:rPr kumimoji="0" lang="en-US" sz="1600" b="0" baseline="30000" dirty="0">
                <a:solidFill>
                  <a:srgbClr val="FFFFFF"/>
                </a:solidFill>
                <a:effectLst>
                  <a:outerShdw blurRad="38100" dist="38100" dir="2700000" algn="tl">
                    <a:srgbClr val="000000"/>
                  </a:outerShdw>
                </a:effectLst>
                <a:latin typeface="Comic Sans MS" pitchFamily="66" charset="0"/>
              </a:rPr>
              <a:t>3</a:t>
            </a:r>
            <a:r>
              <a:rPr kumimoji="0" lang="en-US" sz="1600" b="0" dirty="0">
                <a:solidFill>
                  <a:srgbClr val="FFFFFF"/>
                </a:solidFill>
                <a:effectLst>
                  <a:outerShdw blurRad="38100" dist="38100" dir="2700000" algn="tl">
                    <a:srgbClr val="000000"/>
                  </a:outerShdw>
                </a:effectLst>
                <a:latin typeface="Comic Sans MS" pitchFamily="66" charset="0"/>
              </a:rPr>
              <a:t> </a:t>
            </a:r>
          </a:p>
          <a:p>
            <a:pPr algn="ctr" eaLnBrk="1" hangingPunct="1">
              <a:spcBef>
                <a:spcPct val="0"/>
              </a:spcBef>
              <a:buClrTx/>
              <a:buFontTx/>
              <a:buNone/>
              <a:defRPr/>
            </a:pPr>
            <a:r>
              <a:rPr kumimoji="0" lang="en-US" sz="1600" b="0" dirty="0">
                <a:solidFill>
                  <a:srgbClr val="FFFFFF"/>
                </a:solidFill>
                <a:effectLst>
                  <a:outerShdw blurRad="38100" dist="38100" dir="2700000" algn="tl">
                    <a:srgbClr val="000000"/>
                  </a:outerShdw>
                </a:effectLst>
                <a:latin typeface="Comic Sans MS" pitchFamily="66" charset="0"/>
              </a:rPr>
              <a:t>= ± R70/month</a:t>
            </a:r>
          </a:p>
        </p:txBody>
      </p:sp>
      <p:sp>
        <p:nvSpPr>
          <p:cNvPr id="487428" name="Rectangle 4">
            <a:extLst>
              <a:ext uri="{FF2B5EF4-FFF2-40B4-BE49-F238E27FC236}">
                <a16:creationId xmlns:a16="http://schemas.microsoft.com/office/drawing/2014/main" id="{7D537390-9C5A-40C6-83C2-E12251B7F0D9}"/>
              </a:ext>
            </a:extLst>
          </p:cNvPr>
          <p:cNvSpPr>
            <a:spLocks noChangeArrowheads="1"/>
          </p:cNvSpPr>
          <p:nvPr/>
        </p:nvSpPr>
        <p:spPr bwMode="auto">
          <a:xfrm>
            <a:off x="5545138" y="-26988"/>
            <a:ext cx="3635375" cy="863601"/>
          </a:xfrm>
          <a:prstGeom prst="rect">
            <a:avLst/>
          </a:prstGeom>
          <a:solidFill>
            <a:schemeClr val="tx1"/>
          </a:solidFill>
          <a:ln w="12700">
            <a:noFill/>
            <a:miter lim="800000"/>
            <a:headEnd/>
            <a:tailEnd/>
          </a:ln>
          <a:effectLst/>
        </p:spPr>
        <p:txBody>
          <a:bodyPr lIns="90488" tIns="44450" rIns="90488" bIns="44450" anchor="ctr"/>
          <a:lstStyle/>
          <a:p>
            <a:pPr algn="ctr" eaLnBrk="1" hangingPunct="1">
              <a:spcBef>
                <a:spcPct val="0"/>
              </a:spcBef>
              <a:buClrTx/>
              <a:buFontTx/>
              <a:buNone/>
              <a:defRPr/>
            </a:pPr>
            <a:r>
              <a:rPr kumimoji="0" lang="en-US" sz="1600" b="0" dirty="0">
                <a:solidFill>
                  <a:srgbClr val="FFFFFF"/>
                </a:solidFill>
                <a:effectLst>
                  <a:outerShdw blurRad="38100" dist="38100" dir="2700000" algn="tl">
                    <a:srgbClr val="000000"/>
                  </a:outerShdw>
                </a:effectLst>
                <a:latin typeface="Comic Sans MS" pitchFamily="66" charset="0"/>
              </a:rPr>
              <a:t>619 m</a:t>
            </a:r>
            <a:r>
              <a:rPr kumimoji="0" lang="en-US" sz="1600" b="0" baseline="30000" dirty="0">
                <a:solidFill>
                  <a:srgbClr val="FFFFFF"/>
                </a:solidFill>
                <a:effectLst>
                  <a:outerShdw blurRad="38100" dist="38100" dir="2700000" algn="tl">
                    <a:srgbClr val="000000"/>
                  </a:outerShdw>
                </a:effectLst>
                <a:latin typeface="Comic Sans MS" pitchFamily="66" charset="0"/>
              </a:rPr>
              <a:t>3</a:t>
            </a:r>
            <a:r>
              <a:rPr kumimoji="0" lang="en-US" sz="1600" b="0" dirty="0">
                <a:solidFill>
                  <a:srgbClr val="FFFFFF"/>
                </a:solidFill>
                <a:effectLst>
                  <a:outerShdw blurRad="38100" dist="38100" dir="2700000" algn="tl">
                    <a:srgbClr val="000000"/>
                  </a:outerShdw>
                </a:effectLst>
                <a:latin typeface="Comic Sans MS" pitchFamily="66" charset="0"/>
              </a:rPr>
              <a:t> over 3 months </a:t>
            </a:r>
          </a:p>
          <a:p>
            <a:pPr algn="ctr" eaLnBrk="1" hangingPunct="1">
              <a:spcBef>
                <a:spcPct val="0"/>
              </a:spcBef>
              <a:buClrTx/>
              <a:buFontTx/>
              <a:buNone/>
              <a:defRPr/>
            </a:pPr>
            <a:r>
              <a:rPr kumimoji="0" lang="en-US" sz="1600" b="0" dirty="0">
                <a:solidFill>
                  <a:srgbClr val="FFFFFF"/>
                </a:solidFill>
                <a:effectLst>
                  <a:outerShdw blurRad="38100" dist="38100" dir="2700000" algn="tl">
                    <a:srgbClr val="000000"/>
                  </a:outerShdw>
                </a:effectLst>
                <a:latin typeface="Comic Sans MS" pitchFamily="66" charset="0"/>
              </a:rPr>
              <a:t>= ± 200 m</a:t>
            </a:r>
            <a:r>
              <a:rPr kumimoji="0" lang="en-US" sz="1600" b="0" baseline="30000" dirty="0">
                <a:solidFill>
                  <a:srgbClr val="FFFFFF"/>
                </a:solidFill>
                <a:effectLst>
                  <a:outerShdw blurRad="38100" dist="38100" dir="2700000" algn="tl">
                    <a:srgbClr val="000000"/>
                  </a:outerShdw>
                </a:effectLst>
                <a:latin typeface="Comic Sans MS" pitchFamily="66" charset="0"/>
              </a:rPr>
              <a:t>3 </a:t>
            </a:r>
            <a:r>
              <a:rPr kumimoji="0" lang="en-US" sz="1600" b="0" dirty="0">
                <a:solidFill>
                  <a:srgbClr val="FFFFFF"/>
                </a:solidFill>
                <a:effectLst>
                  <a:outerShdw blurRad="38100" dist="38100" dir="2700000" algn="tl">
                    <a:srgbClr val="000000"/>
                  </a:outerShdw>
                </a:effectLst>
                <a:latin typeface="Comic Sans MS" pitchFamily="66" charset="0"/>
              </a:rPr>
              <a:t>/month @ R5/m</a:t>
            </a:r>
            <a:r>
              <a:rPr kumimoji="0" lang="en-US" sz="1600" b="0" baseline="30000" dirty="0">
                <a:solidFill>
                  <a:srgbClr val="FFFFFF"/>
                </a:solidFill>
                <a:effectLst>
                  <a:outerShdw blurRad="38100" dist="38100" dir="2700000" algn="tl">
                    <a:srgbClr val="000000"/>
                  </a:outerShdw>
                </a:effectLst>
                <a:latin typeface="Comic Sans MS" pitchFamily="66" charset="0"/>
              </a:rPr>
              <a:t>3</a:t>
            </a:r>
            <a:r>
              <a:rPr kumimoji="0" lang="en-US" sz="1600" b="0" dirty="0">
                <a:solidFill>
                  <a:srgbClr val="FFFFFF"/>
                </a:solidFill>
                <a:effectLst>
                  <a:outerShdw blurRad="38100" dist="38100" dir="2700000" algn="tl">
                    <a:srgbClr val="000000"/>
                  </a:outerShdw>
                </a:effectLst>
                <a:latin typeface="Comic Sans MS" pitchFamily="66" charset="0"/>
              </a:rPr>
              <a:t> </a:t>
            </a:r>
          </a:p>
          <a:p>
            <a:pPr algn="ctr" eaLnBrk="1" hangingPunct="1">
              <a:spcBef>
                <a:spcPct val="0"/>
              </a:spcBef>
              <a:buClrTx/>
              <a:buFontTx/>
              <a:buNone/>
              <a:defRPr/>
            </a:pPr>
            <a:r>
              <a:rPr kumimoji="0" lang="en-US" sz="1600" b="0" dirty="0">
                <a:solidFill>
                  <a:srgbClr val="FFFFFF"/>
                </a:solidFill>
                <a:effectLst>
                  <a:outerShdw blurRad="38100" dist="38100" dir="2700000" algn="tl">
                    <a:srgbClr val="000000"/>
                  </a:outerShdw>
                </a:effectLst>
                <a:latin typeface="Comic Sans MS" pitchFamily="66" charset="0"/>
              </a:rPr>
              <a:t>= ± R1000/month</a:t>
            </a:r>
          </a:p>
        </p:txBody>
      </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87427"/>
                                        </p:tgtEl>
                                        <p:attrNameLst>
                                          <p:attrName>style.visibility</p:attrName>
                                        </p:attrNameLst>
                                      </p:cBhvr>
                                      <p:to>
                                        <p:strVal val="visible"/>
                                      </p:to>
                                    </p:set>
                                    <p:anim calcmode="lin" valueType="num">
                                      <p:cBhvr additive="base">
                                        <p:cTn id="7" dur="500" fill="hold"/>
                                        <p:tgtEl>
                                          <p:spTgt spid="487427"/>
                                        </p:tgtEl>
                                        <p:attrNameLst>
                                          <p:attrName>ppt_x</p:attrName>
                                        </p:attrNameLst>
                                      </p:cBhvr>
                                      <p:tavLst>
                                        <p:tav tm="0">
                                          <p:val>
                                            <p:strVal val="1+#ppt_w/2"/>
                                          </p:val>
                                        </p:tav>
                                        <p:tav tm="100000">
                                          <p:val>
                                            <p:strVal val="#ppt_x"/>
                                          </p:val>
                                        </p:tav>
                                      </p:tavLst>
                                    </p:anim>
                                    <p:anim calcmode="lin" valueType="num">
                                      <p:cBhvr additive="base">
                                        <p:cTn id="8" dur="500" fill="hold"/>
                                        <p:tgtEl>
                                          <p:spTgt spid="48742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487428"/>
                                        </p:tgtEl>
                                        <p:attrNameLst>
                                          <p:attrName>style.visibility</p:attrName>
                                        </p:attrNameLst>
                                      </p:cBhvr>
                                      <p:to>
                                        <p:strVal val="visible"/>
                                      </p:to>
                                    </p:set>
                                    <p:anim calcmode="lin" valueType="num">
                                      <p:cBhvr additive="base">
                                        <p:cTn id="13" dur="500" fill="hold"/>
                                        <p:tgtEl>
                                          <p:spTgt spid="487428"/>
                                        </p:tgtEl>
                                        <p:attrNameLst>
                                          <p:attrName>ppt_x</p:attrName>
                                        </p:attrNameLst>
                                      </p:cBhvr>
                                      <p:tavLst>
                                        <p:tav tm="0">
                                          <p:val>
                                            <p:strVal val="1+#ppt_w/2"/>
                                          </p:val>
                                        </p:tav>
                                        <p:tav tm="100000">
                                          <p:val>
                                            <p:strVal val="#ppt_x"/>
                                          </p:val>
                                        </p:tav>
                                      </p:tavLst>
                                    </p:anim>
                                    <p:anim calcmode="lin" valueType="num">
                                      <p:cBhvr additive="base">
                                        <p:cTn id="14" dur="500" fill="hold"/>
                                        <p:tgtEl>
                                          <p:spTgt spid="4874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27" grpId="0" animBg="1"/>
      <p:bldP spid="487428"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0">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03779" name="Picture 2" descr="DSC00663.JPG">
            <a:extLst>
              <a:ext uri="{FF2B5EF4-FFF2-40B4-BE49-F238E27FC236}">
                <a16:creationId xmlns:a16="http://schemas.microsoft.com/office/drawing/2014/main" id="{EEED7B79-8B92-487A-BC50-21096E5ECA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701255" y="1368855"/>
            <a:ext cx="3967993" cy="529065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8C6F1508-3D54-4F33-96A6-C6BBDA0ECD39}"/>
              </a:ext>
            </a:extLst>
          </p:cNvPr>
          <p:cNvSpPr>
            <a:spLocks noChangeArrowheads="1"/>
          </p:cNvSpPr>
          <p:nvPr/>
        </p:nvSpPr>
        <p:spPr bwMode="auto">
          <a:xfrm>
            <a:off x="0" y="0"/>
            <a:ext cx="9144000" cy="1295400"/>
          </a:xfrm>
          <a:prstGeom prst="rect">
            <a:avLst/>
          </a:prstGeom>
          <a:solidFill>
            <a:schemeClr val="tx1"/>
          </a:solidFill>
          <a:ln w="12700">
            <a:noFill/>
            <a:miter lim="800000"/>
            <a:headEnd/>
            <a:tailEnd/>
          </a:ln>
          <a:effectLst/>
        </p:spPr>
        <p:txBody>
          <a:bodyPr lIns="90488" tIns="44450" rIns="90488" bIns="4445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FFFFFF"/>
                </a:solidFill>
                <a:effectLst>
                  <a:outerShdw blurRad="38100" dist="38100" dir="2700000" algn="tl">
                    <a:srgbClr val="000000"/>
                  </a:outerShdw>
                </a:effectLst>
                <a:latin typeface="Comic Sans MS" pitchFamily="66" charset="0"/>
              </a:rPr>
              <a:t>Leaking tap at approximately 250 </a:t>
            </a:r>
            <a:r>
              <a:rPr lang="en-US" sz="4000" dirty="0" err="1">
                <a:solidFill>
                  <a:srgbClr val="FFFFFF"/>
                </a:solidFill>
                <a:effectLst>
                  <a:outerShdw blurRad="38100" dist="38100" dir="2700000" algn="tl">
                    <a:srgbClr val="000000"/>
                  </a:outerShdw>
                </a:effectLst>
                <a:latin typeface="Comic Sans MS" pitchFamily="66" charset="0"/>
              </a:rPr>
              <a:t>litres</a:t>
            </a:r>
            <a:r>
              <a:rPr lang="en-US" sz="4000" dirty="0">
                <a:solidFill>
                  <a:srgbClr val="FFFFFF"/>
                </a:solidFill>
                <a:effectLst>
                  <a:outerShdw blurRad="38100" dist="38100" dir="2700000" algn="tl">
                    <a:srgbClr val="000000"/>
                  </a:outerShdw>
                </a:effectLst>
                <a:latin typeface="Comic Sans MS" pitchFamily="66" charset="0"/>
              </a:rPr>
              <a:t>/</a:t>
            </a:r>
            <a:r>
              <a:rPr lang="en-US" sz="4000" dirty="0" err="1">
                <a:solidFill>
                  <a:srgbClr val="FFFFFF"/>
                </a:solidFill>
                <a:effectLst>
                  <a:outerShdw blurRad="38100" dist="38100" dir="2700000" algn="tl">
                    <a:srgbClr val="000000"/>
                  </a:outerShdw>
                </a:effectLst>
                <a:latin typeface="Comic Sans MS" pitchFamily="66" charset="0"/>
              </a:rPr>
              <a:t>hr</a:t>
            </a:r>
            <a:r>
              <a:rPr lang="en-US" sz="4000" dirty="0">
                <a:solidFill>
                  <a:srgbClr val="FFFFFF"/>
                </a:solidFill>
                <a:effectLst>
                  <a:outerShdw blurRad="38100" dist="38100" dir="2700000" algn="tl">
                    <a:srgbClr val="000000"/>
                  </a:outerShdw>
                </a:effectLst>
                <a:latin typeface="Comic Sans MS" pitchFamily="66" charset="0"/>
              </a:rPr>
              <a:t> (200 m3/month)</a:t>
            </a:r>
            <a:endParaRPr kumimoji="0" lang="en-US" sz="4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mn-ea"/>
              <a:cs typeface="+mn-cs"/>
            </a:endParaRPr>
          </a:p>
        </p:txBody>
      </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0706" name="Picture 2" descr="75to12">
            <a:extLst>
              <a:ext uri="{FF2B5EF4-FFF2-40B4-BE49-F238E27FC236}">
                <a16:creationId xmlns:a16="http://schemas.microsoft.com/office/drawing/2014/main" id="{6B60E57A-A4D1-4A6D-9B08-8B5467C44E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4355" name="Rectangle 3">
            <a:extLst>
              <a:ext uri="{FF2B5EF4-FFF2-40B4-BE49-F238E27FC236}">
                <a16:creationId xmlns:a16="http://schemas.microsoft.com/office/drawing/2014/main" id="{2DDBE64D-7C2B-41E7-B51C-3D1E4F6CCF79}"/>
              </a:ext>
            </a:extLst>
          </p:cNvPr>
          <p:cNvSpPr>
            <a:spLocks noChangeArrowheads="1"/>
          </p:cNvSpPr>
          <p:nvPr/>
        </p:nvSpPr>
        <p:spPr bwMode="auto">
          <a:xfrm>
            <a:off x="0" y="0"/>
            <a:ext cx="9144000" cy="1295400"/>
          </a:xfrm>
          <a:prstGeom prst="rect">
            <a:avLst/>
          </a:prstGeom>
          <a:solidFill>
            <a:schemeClr val="tx1"/>
          </a:solidFill>
          <a:ln w="12700">
            <a:noFill/>
            <a:miter lim="800000"/>
            <a:headEnd/>
            <a:tailEnd/>
          </a:ln>
          <a:effectLst/>
        </p:spPr>
        <p:txBody>
          <a:bodyPr lIns="90488" tIns="44450" rIns="90488" bIns="4445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dirty="0">
                <a:solidFill>
                  <a:srgbClr val="FFFFFF"/>
                </a:solidFill>
                <a:effectLst>
                  <a:outerShdw blurRad="38100" dist="38100" dir="2700000" algn="tl">
                    <a:srgbClr val="000000"/>
                  </a:outerShdw>
                </a:effectLst>
                <a:latin typeface="Comic Sans MS" pitchFamily="66" charset="0"/>
              </a:rPr>
              <a:t>Leaking hose at toilet </a:t>
            </a:r>
            <a:r>
              <a:rPr lang="en-US" sz="4000">
                <a:solidFill>
                  <a:srgbClr val="FFFFFF"/>
                </a:solidFill>
                <a:effectLst>
                  <a:outerShdw blurRad="38100" dist="38100" dir="2700000" algn="tl">
                    <a:srgbClr val="000000"/>
                  </a:outerShdw>
                </a:effectLst>
                <a:latin typeface="Comic Sans MS" pitchFamily="66" charset="0"/>
              </a:rPr>
              <a:t>cistern of approximately </a:t>
            </a:r>
            <a:r>
              <a:rPr lang="en-US" sz="4000" dirty="0">
                <a:solidFill>
                  <a:srgbClr val="FFFFFF"/>
                </a:solidFill>
                <a:effectLst>
                  <a:outerShdw blurRad="38100" dist="38100" dir="2700000" algn="tl">
                    <a:srgbClr val="000000"/>
                  </a:outerShdw>
                </a:effectLst>
                <a:latin typeface="Comic Sans MS" pitchFamily="66" charset="0"/>
              </a:rPr>
              <a:t>100 </a:t>
            </a:r>
            <a:r>
              <a:rPr lang="en-US" sz="4000" dirty="0" err="1">
                <a:solidFill>
                  <a:srgbClr val="FFFFFF"/>
                </a:solidFill>
                <a:effectLst>
                  <a:outerShdw blurRad="38100" dist="38100" dir="2700000" algn="tl">
                    <a:srgbClr val="000000"/>
                  </a:outerShdw>
                </a:effectLst>
                <a:latin typeface="Comic Sans MS" pitchFamily="66" charset="0"/>
              </a:rPr>
              <a:t>litres</a:t>
            </a:r>
            <a:r>
              <a:rPr lang="en-US" sz="4000" dirty="0">
                <a:solidFill>
                  <a:srgbClr val="FFFFFF"/>
                </a:solidFill>
                <a:effectLst>
                  <a:outerShdw blurRad="38100" dist="38100" dir="2700000" algn="tl">
                    <a:srgbClr val="000000"/>
                  </a:outerShdw>
                </a:effectLst>
                <a:latin typeface="Comic Sans MS" pitchFamily="66" charset="0"/>
              </a:rPr>
              <a:t>/</a:t>
            </a:r>
            <a:r>
              <a:rPr lang="en-US" sz="4000" dirty="0" err="1">
                <a:solidFill>
                  <a:srgbClr val="FFFFFF"/>
                </a:solidFill>
                <a:effectLst>
                  <a:outerShdw blurRad="38100" dist="38100" dir="2700000" algn="tl">
                    <a:srgbClr val="000000"/>
                  </a:outerShdw>
                </a:effectLst>
                <a:latin typeface="Comic Sans MS" pitchFamily="66" charset="0"/>
              </a:rPr>
              <a:t>hr</a:t>
            </a:r>
            <a:endParaRPr kumimoji="0" lang="en-US" sz="4400" b="0" i="0" u="none" strike="noStrike" kern="1200" cap="none" spc="0" normalizeH="0" baseline="0" noProof="0" dirty="0">
              <a:ln>
                <a:noFill/>
              </a:ln>
              <a:solidFill>
                <a:srgbClr val="FFFFFF"/>
              </a:solidFill>
              <a:effectLst>
                <a:outerShdw blurRad="38100" dist="38100" dir="2700000" algn="tl">
                  <a:srgbClr val="000000"/>
                </a:outerShdw>
              </a:effectLst>
              <a:uLnTx/>
              <a:uFillTx/>
              <a:latin typeface="Arial" charset="0"/>
              <a:ea typeface="+mn-ea"/>
              <a:cs typeface="+mn-cs"/>
            </a:endParaRPr>
          </a:p>
        </p:txBody>
      </p:sp>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84355"/>
                                        </p:tgtEl>
                                        <p:attrNameLst>
                                          <p:attrName>style.visibility</p:attrName>
                                        </p:attrNameLst>
                                      </p:cBhvr>
                                      <p:to>
                                        <p:strVal val="visible"/>
                                      </p:to>
                                    </p:set>
                                    <p:anim calcmode="lin" valueType="num">
                                      <p:cBhvr additive="base">
                                        <p:cTn id="7" dur="500" fill="hold"/>
                                        <p:tgtEl>
                                          <p:spTgt spid="484355"/>
                                        </p:tgtEl>
                                        <p:attrNameLst>
                                          <p:attrName>ppt_x</p:attrName>
                                        </p:attrNameLst>
                                      </p:cBhvr>
                                      <p:tavLst>
                                        <p:tav tm="0">
                                          <p:val>
                                            <p:strVal val="1+#ppt_w/2"/>
                                          </p:val>
                                        </p:tav>
                                        <p:tav tm="100000">
                                          <p:val>
                                            <p:strVal val="#ppt_x"/>
                                          </p:val>
                                        </p:tav>
                                      </p:tavLst>
                                    </p:anim>
                                    <p:anim calcmode="lin" valueType="num">
                                      <p:cBhvr additive="base">
                                        <p:cTn id="8" dur="500" fill="hold"/>
                                        <p:tgtEl>
                                          <p:spTgt spid="4843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4355"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DFE7F988-19B2-42FC-83EB-6A8DF007D677}"/>
              </a:ext>
            </a:extLst>
          </p:cNvPr>
          <p:cNvSpPr>
            <a:spLocks noGrp="1" noChangeArrowheads="1"/>
          </p:cNvSpPr>
          <p:nvPr>
            <p:ph type="title"/>
          </p:nvPr>
        </p:nvSpPr>
        <p:spPr>
          <a:xfrm>
            <a:off x="908050" y="0"/>
            <a:ext cx="8181975" cy="935038"/>
          </a:xfrm>
        </p:spPr>
        <p:txBody>
          <a:bodyPr/>
          <a:lstStyle/>
          <a:p>
            <a:pPr algn="ctr">
              <a:defRPr/>
            </a:pPr>
            <a:r>
              <a:rPr lang="en-ZA" sz="3600" dirty="0"/>
              <a:t>April 2019 Monitoring Report</a:t>
            </a:r>
          </a:p>
        </p:txBody>
      </p:sp>
      <p:sp>
        <p:nvSpPr>
          <p:cNvPr id="88067" name="Slide Number Placeholder 3">
            <a:extLst>
              <a:ext uri="{FF2B5EF4-FFF2-40B4-BE49-F238E27FC236}">
                <a16:creationId xmlns:a16="http://schemas.microsoft.com/office/drawing/2014/main" id="{8759A599-5AB1-4760-B2C9-5769779FF0B8}"/>
              </a:ext>
            </a:extLst>
          </p:cNvPr>
          <p:cNvSpPr txBox="1">
            <a:spLocks noGrp="1" noChangeArrowheads="1"/>
          </p:cNvSpPr>
          <p:nvPr/>
        </p:nvSpPr>
        <p:spPr bwMode="auto">
          <a:xfrm>
            <a:off x="4999038" y="6492875"/>
            <a:ext cx="930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defTabSz="45720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defTabSz="4572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defTabSz="4572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defTabSz="4572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fld id="{03B35FEF-8573-4CC6-9133-0A9F0BAF55D4}" type="slidenum">
              <a:rPr lang="en-GB" altLang="en-US" sz="1400" b="0">
                <a:solidFill>
                  <a:srgbClr val="000000"/>
                </a:solidFill>
                <a:latin typeface="Calibri" panose="020F0502020204030204" pitchFamily="34" charset="0"/>
                <a:ea typeface="ＭＳ Ｐゴシック" panose="020B0600070205080204" pitchFamily="34" charset="-128"/>
              </a:rPr>
              <a:pPr algn="ctr">
                <a:spcBef>
                  <a:spcPct val="0"/>
                </a:spcBef>
                <a:buClrTx/>
                <a:buFontTx/>
                <a:buNone/>
              </a:pPr>
              <a:t>7</a:t>
            </a:fld>
            <a:endParaRPr lang="en-GB" altLang="en-US" sz="1400" b="0">
              <a:solidFill>
                <a:srgbClr val="000000"/>
              </a:solidFill>
              <a:latin typeface="Calibri" panose="020F0502020204030204" pitchFamily="34" charset="0"/>
              <a:ea typeface="ＭＳ Ｐゴシック" panose="020B0600070205080204" pitchFamily="34" charset="-128"/>
            </a:endParaRPr>
          </a:p>
        </p:txBody>
      </p:sp>
      <p:pic>
        <p:nvPicPr>
          <p:cNvPr id="88068" name="Picture 4">
            <a:extLst>
              <a:ext uri="{FF2B5EF4-FFF2-40B4-BE49-F238E27FC236}">
                <a16:creationId xmlns:a16="http://schemas.microsoft.com/office/drawing/2014/main" id="{F6E0B33B-7A3B-4220-87B9-C374C445F1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7625" t="17480" r="22205" b="6828"/>
          <a:stretch>
            <a:fillRect/>
          </a:stretch>
        </p:blipFill>
        <p:spPr bwMode="auto">
          <a:xfrm>
            <a:off x="-38100" y="825500"/>
            <a:ext cx="5502275" cy="368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69" name="Content Placeholder 5">
            <a:extLst>
              <a:ext uri="{FF2B5EF4-FFF2-40B4-BE49-F238E27FC236}">
                <a16:creationId xmlns:a16="http://schemas.microsoft.com/office/drawing/2014/main" id="{6346A7A2-7E55-4265-AD2E-593A48E99BE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l="22754" t="36121" r="20757" b="7440"/>
          <a:stretch>
            <a:fillRect/>
          </a:stretch>
        </p:blipFill>
        <p:spPr>
          <a:xfrm>
            <a:off x="3752850" y="3684588"/>
            <a:ext cx="5527675" cy="3308350"/>
          </a:xfrm>
        </p:spPr>
      </p:pic>
    </p:spTree>
  </p:cSld>
  <p:clrMapOvr>
    <a:masterClrMapping/>
  </p:clrMapOvr>
  <p:transition spd="slow">
    <p:pull dir="rd"/>
  </p:transition>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3778" name="Picture 2" descr="MVC-253S">
            <a:extLst>
              <a:ext uri="{FF2B5EF4-FFF2-40B4-BE49-F238E27FC236}">
                <a16:creationId xmlns:a16="http://schemas.microsoft.com/office/drawing/2014/main" id="{F396940D-B225-47F5-8ECE-AAA8A9B88D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8675" name="Rectangle 3">
            <a:extLst>
              <a:ext uri="{FF2B5EF4-FFF2-40B4-BE49-F238E27FC236}">
                <a16:creationId xmlns:a16="http://schemas.microsoft.com/office/drawing/2014/main" id="{3F29C412-C34A-483A-9D9F-71EADC4EA304}"/>
              </a:ext>
            </a:extLst>
          </p:cNvPr>
          <p:cNvSpPr>
            <a:spLocks noChangeArrowheads="1"/>
          </p:cNvSpPr>
          <p:nvPr/>
        </p:nvSpPr>
        <p:spPr bwMode="auto">
          <a:xfrm>
            <a:off x="0" y="5949950"/>
            <a:ext cx="9144000" cy="908050"/>
          </a:xfrm>
          <a:prstGeom prst="rect">
            <a:avLst/>
          </a:prstGeom>
          <a:solidFill>
            <a:schemeClr val="tx1"/>
          </a:solidFill>
          <a:ln w="12700">
            <a:noFill/>
            <a:miter lim="800000"/>
            <a:headEnd/>
            <a:tailEnd/>
          </a:ln>
          <a:effectLst/>
        </p:spPr>
        <p:txBody>
          <a:bodyPr lIns="90488" tIns="44450" rIns="90488" bIns="44450" anchor="ctr"/>
          <a:lstStyle/>
          <a:p>
            <a:pPr algn="ctr">
              <a:buFontTx/>
              <a:buNone/>
              <a:defRPr/>
            </a:pPr>
            <a:r>
              <a:rPr lang="en-US" sz="2800" dirty="0">
                <a:solidFill>
                  <a:schemeClr val="bg2"/>
                </a:solidFill>
                <a:effectLst>
                  <a:outerShdw blurRad="38100" dist="38100" dir="2700000" algn="tl">
                    <a:srgbClr val="C0C0C0"/>
                  </a:outerShdw>
                </a:effectLst>
                <a:latin typeface="Arial" charset="0"/>
              </a:rPr>
              <a:t>Low income area – </a:t>
            </a:r>
            <a:r>
              <a:rPr lang="en-US" sz="2800" dirty="0">
                <a:solidFill>
                  <a:srgbClr val="FF0000"/>
                </a:solidFill>
                <a:effectLst>
                  <a:outerShdw blurRad="38100" dist="38100" dir="2700000" algn="tl">
                    <a:srgbClr val="C0C0C0"/>
                  </a:outerShdw>
                </a:effectLst>
                <a:latin typeface="Arial" charset="0"/>
              </a:rPr>
              <a:t>No Payment </a:t>
            </a:r>
            <a:r>
              <a:rPr lang="en-US" sz="2800" dirty="0">
                <a:solidFill>
                  <a:schemeClr val="bg2"/>
                </a:solidFill>
                <a:effectLst>
                  <a:outerShdw blurRad="38100" dist="38100" dir="2700000" algn="tl">
                    <a:srgbClr val="C0C0C0"/>
                  </a:outerShdw>
                </a:effectLst>
                <a:latin typeface="Arial" charset="0"/>
              </a:rPr>
              <a:t>for water</a:t>
            </a:r>
          </a:p>
          <a:p>
            <a:pPr algn="ctr">
              <a:buFontTx/>
              <a:buNone/>
              <a:defRPr/>
            </a:pPr>
            <a:r>
              <a:rPr lang="en-US" sz="2800" dirty="0">
                <a:solidFill>
                  <a:schemeClr val="bg2"/>
                </a:solidFill>
                <a:effectLst>
                  <a:outerShdw blurRad="38100" dist="38100" dir="2700000" algn="tl">
                    <a:srgbClr val="C0C0C0"/>
                  </a:outerShdw>
                </a:effectLst>
                <a:latin typeface="Arial" charset="0"/>
              </a:rPr>
              <a:t> Average water use of &gt; 60 m</a:t>
            </a:r>
            <a:r>
              <a:rPr lang="en-US" sz="2800" baseline="30000" dirty="0">
                <a:solidFill>
                  <a:schemeClr val="bg2"/>
                </a:solidFill>
                <a:effectLst>
                  <a:outerShdw blurRad="38100" dist="38100" dir="2700000" algn="tl">
                    <a:srgbClr val="C0C0C0"/>
                  </a:outerShdw>
                </a:effectLst>
                <a:latin typeface="Arial" charset="0"/>
              </a:rPr>
              <a:t>3</a:t>
            </a:r>
            <a:r>
              <a:rPr lang="en-US" sz="2800" dirty="0">
                <a:solidFill>
                  <a:schemeClr val="bg2"/>
                </a:solidFill>
                <a:effectLst>
                  <a:outerShdw blurRad="38100" dist="38100" dir="2700000" algn="tl">
                    <a:srgbClr val="C0C0C0"/>
                  </a:outerShdw>
                </a:effectLst>
                <a:latin typeface="Arial" charset="0"/>
              </a:rPr>
              <a:t>/month </a:t>
            </a:r>
          </a:p>
        </p:txBody>
      </p:sp>
    </p:spTree>
  </p:cSld>
  <p:clrMapOvr>
    <a:masterClrMapping/>
  </p:clrMapOvr>
  <p:transition spd="slow">
    <p:pull dir="rd"/>
  </p:transition>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0946" name="Picture 2" descr="radcliff7">
            <a:extLst>
              <a:ext uri="{FF2B5EF4-FFF2-40B4-BE49-F238E27FC236}">
                <a16:creationId xmlns:a16="http://schemas.microsoft.com/office/drawing/2014/main" id="{F6820AE6-6913-42AB-B4FE-8FDEA0D22D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9699" name="Rectangle 3">
            <a:extLst>
              <a:ext uri="{FF2B5EF4-FFF2-40B4-BE49-F238E27FC236}">
                <a16:creationId xmlns:a16="http://schemas.microsoft.com/office/drawing/2014/main" id="{D2FAD0A6-F605-4E5E-848D-EBC139A8964D}"/>
              </a:ext>
            </a:extLst>
          </p:cNvPr>
          <p:cNvSpPr>
            <a:spLocks noChangeArrowheads="1"/>
          </p:cNvSpPr>
          <p:nvPr/>
        </p:nvSpPr>
        <p:spPr bwMode="auto">
          <a:xfrm>
            <a:off x="0" y="5876925"/>
            <a:ext cx="9144000" cy="981075"/>
          </a:xfrm>
          <a:prstGeom prst="rect">
            <a:avLst/>
          </a:prstGeom>
          <a:solidFill>
            <a:schemeClr val="tx1"/>
          </a:solidFill>
          <a:ln w="12700">
            <a:noFill/>
            <a:miter lim="800000"/>
            <a:headEnd/>
            <a:tailEnd/>
          </a:ln>
          <a:effectLst/>
        </p:spPr>
        <p:txBody>
          <a:bodyPr lIns="90488" tIns="44450" rIns="90488" bIns="44450" anchor="ctr"/>
          <a:lstStyle/>
          <a:p>
            <a:pPr algn="ctr">
              <a:buFontTx/>
              <a:buNone/>
              <a:defRPr/>
            </a:pPr>
            <a:r>
              <a:rPr lang="en-US" sz="2800" dirty="0">
                <a:solidFill>
                  <a:schemeClr val="bg2"/>
                </a:solidFill>
                <a:effectLst>
                  <a:outerShdw blurRad="38100" dist="38100" dir="2700000" algn="tl">
                    <a:srgbClr val="C0C0C0"/>
                  </a:outerShdw>
                </a:effectLst>
                <a:latin typeface="Arial" charset="0"/>
              </a:rPr>
              <a:t>High income area – </a:t>
            </a:r>
            <a:r>
              <a:rPr lang="en-US" sz="2800" dirty="0">
                <a:solidFill>
                  <a:srgbClr val="FF0000"/>
                </a:solidFill>
                <a:effectLst>
                  <a:outerShdw blurRad="38100" dist="38100" dir="2700000" algn="tl">
                    <a:srgbClr val="C0C0C0"/>
                  </a:outerShdw>
                </a:effectLst>
                <a:latin typeface="Arial" charset="0"/>
              </a:rPr>
              <a:t>full payment </a:t>
            </a:r>
            <a:r>
              <a:rPr lang="en-US" sz="2800" dirty="0">
                <a:solidFill>
                  <a:schemeClr val="bg2"/>
                </a:solidFill>
                <a:effectLst>
                  <a:outerShdw blurRad="38100" dist="38100" dir="2700000" algn="tl">
                    <a:srgbClr val="C0C0C0"/>
                  </a:outerShdw>
                </a:effectLst>
                <a:latin typeface="Arial" charset="0"/>
              </a:rPr>
              <a:t>for water</a:t>
            </a:r>
          </a:p>
          <a:p>
            <a:pPr algn="ctr">
              <a:buFontTx/>
              <a:buNone/>
              <a:defRPr/>
            </a:pPr>
            <a:r>
              <a:rPr lang="en-US" sz="2800" dirty="0">
                <a:solidFill>
                  <a:schemeClr val="bg2"/>
                </a:solidFill>
                <a:effectLst>
                  <a:outerShdw blurRad="38100" dist="38100" dir="2700000" algn="tl">
                    <a:srgbClr val="C0C0C0"/>
                  </a:outerShdw>
                </a:effectLst>
                <a:latin typeface="Arial" charset="0"/>
              </a:rPr>
              <a:t>Average use ± 15 m</a:t>
            </a:r>
            <a:r>
              <a:rPr lang="en-US" sz="2800" baseline="30000" dirty="0">
                <a:solidFill>
                  <a:schemeClr val="bg2"/>
                </a:solidFill>
                <a:effectLst>
                  <a:outerShdw blurRad="38100" dist="38100" dir="2700000" algn="tl">
                    <a:srgbClr val="C0C0C0"/>
                  </a:outerShdw>
                </a:effectLst>
                <a:latin typeface="Arial" charset="0"/>
              </a:rPr>
              <a:t>3</a:t>
            </a:r>
            <a:r>
              <a:rPr lang="en-US" sz="2800" dirty="0">
                <a:solidFill>
                  <a:schemeClr val="bg2"/>
                </a:solidFill>
                <a:effectLst>
                  <a:outerShdw blurRad="38100" dist="38100" dir="2700000" algn="tl">
                    <a:srgbClr val="C0C0C0"/>
                  </a:outerShdw>
                </a:effectLst>
                <a:latin typeface="Arial" charset="0"/>
              </a:rPr>
              <a:t>/month </a:t>
            </a:r>
            <a:r>
              <a:rPr lang="en-US" sz="2800" dirty="0">
                <a:solidFill>
                  <a:srgbClr val="FF0000"/>
                </a:solidFill>
                <a:effectLst>
                  <a:outerShdw blurRad="38100" dist="38100" dir="2700000" algn="tl">
                    <a:srgbClr val="C0C0C0"/>
                  </a:outerShdw>
                </a:effectLst>
                <a:latin typeface="Arial" charset="0"/>
              </a:rPr>
              <a:t>if no pool or irrigation</a:t>
            </a:r>
          </a:p>
        </p:txBody>
      </p:sp>
    </p:spTree>
  </p:cSld>
  <p:clrMapOvr>
    <a:masterClrMapping/>
  </p:clrMapOvr>
  <p:transition spd="slow">
    <p:pull dir="rd"/>
  </p:transition>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Catastrophic Failure of 600mm Bulk Main</a:t>
            </a:r>
          </a:p>
        </p:txBody>
      </p:sp>
      <p:sp>
        <p:nvSpPr>
          <p:cNvPr id="3" name="Content Placeholder 2"/>
          <p:cNvSpPr>
            <a:spLocks noGrp="1"/>
          </p:cNvSpPr>
          <p:nvPr>
            <p:ph idx="1"/>
          </p:nvPr>
        </p:nvSpPr>
        <p:spPr/>
        <p:txBody>
          <a:bodyPr/>
          <a:lstStyle/>
          <a:p>
            <a:endParaRPr lang="en-ZA"/>
          </a:p>
        </p:txBody>
      </p:sp>
      <p:pic>
        <p:nvPicPr>
          <p:cNvPr id="2051" name="Picture 1" descr="image002"/>
          <p:cNvPicPr>
            <a:picLocks noChangeAspect="1" noChangeArrowheads="1"/>
          </p:cNvPicPr>
          <p:nvPr/>
        </p:nvPicPr>
        <p:blipFill>
          <a:blip r:embed="rId2" cstate="print"/>
          <a:srcRect/>
          <a:stretch>
            <a:fillRect/>
          </a:stretch>
        </p:blipFill>
        <p:spPr bwMode="auto">
          <a:xfrm>
            <a:off x="0" y="1417638"/>
            <a:ext cx="9144000" cy="4428333"/>
          </a:xfrm>
          <a:prstGeom prst="rect">
            <a:avLst/>
          </a:prstGeom>
          <a:noFill/>
          <a:ln w="9525">
            <a:noFill/>
            <a:miter lim="800000"/>
            <a:headEnd/>
            <a:tailEnd/>
          </a:ln>
        </p:spPr>
      </p:pic>
    </p:spTree>
    <p:extLst>
      <p:ext uri="{BB962C8B-B14F-4D97-AF65-F5344CB8AC3E}">
        <p14:creationId xmlns:p14="http://schemas.microsoft.com/office/powerpoint/2010/main" val="182694402"/>
      </p:ext>
    </p:extLst>
  </p:cSld>
  <p:clrMapOvr>
    <a:masterClrMapping/>
  </p:clrMapOvr>
  <p:transition>
    <p:pull dir="rd"/>
  </p:transition>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9618" name="Picture 2" descr="roadleak1">
            <a:extLst>
              <a:ext uri="{FF2B5EF4-FFF2-40B4-BE49-F238E27FC236}">
                <a16:creationId xmlns:a16="http://schemas.microsoft.com/office/drawing/2014/main" id="{92E439D7-B301-49EB-9799-EFFCEEB10B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2531" name="Rectangle 3">
            <a:extLst>
              <a:ext uri="{FF2B5EF4-FFF2-40B4-BE49-F238E27FC236}">
                <a16:creationId xmlns:a16="http://schemas.microsoft.com/office/drawing/2014/main" id="{7A08CE24-F7D7-457B-A010-74B63A2BEC3D}"/>
              </a:ext>
            </a:extLst>
          </p:cNvPr>
          <p:cNvSpPr>
            <a:spLocks noChangeArrowheads="1"/>
          </p:cNvSpPr>
          <p:nvPr/>
        </p:nvSpPr>
        <p:spPr bwMode="auto">
          <a:xfrm>
            <a:off x="0" y="0"/>
            <a:ext cx="9144000" cy="1989138"/>
          </a:xfrm>
          <a:prstGeom prst="rect">
            <a:avLst/>
          </a:prstGeom>
          <a:solidFill>
            <a:schemeClr val="tx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r>
              <a:rPr lang="en-US" altLang="en-US" sz="4400" b="0">
                <a:solidFill>
                  <a:srgbClr val="FFFFFF"/>
                </a:solidFill>
              </a:rPr>
              <a:t>20 m</a:t>
            </a:r>
            <a:r>
              <a:rPr lang="en-US" altLang="en-US" sz="4400" b="0" baseline="30000">
                <a:solidFill>
                  <a:srgbClr val="FFFFFF"/>
                </a:solidFill>
              </a:rPr>
              <a:t>3</a:t>
            </a:r>
            <a:r>
              <a:rPr lang="en-US" altLang="en-US" sz="4400" b="0">
                <a:solidFill>
                  <a:srgbClr val="FFFFFF"/>
                </a:solidFill>
              </a:rPr>
              <a:t>/hr </a:t>
            </a:r>
          </a:p>
          <a:p>
            <a:pPr algn="ctr">
              <a:spcBef>
                <a:spcPct val="0"/>
              </a:spcBef>
              <a:buClrTx/>
              <a:buFontTx/>
              <a:buNone/>
            </a:pPr>
            <a:r>
              <a:rPr lang="en-US" altLang="en-US" sz="3200" b="0">
                <a:solidFill>
                  <a:srgbClr val="FFFFFF"/>
                </a:solidFill>
              </a:rPr>
              <a:t> </a:t>
            </a:r>
            <a:endParaRPr lang="en-US" altLang="en-US" sz="3200" b="0" baseline="30000">
              <a:solidFill>
                <a:srgbClr val="FFFFFF"/>
              </a:solidFill>
            </a:endParaRPr>
          </a:p>
        </p:txBody>
      </p:sp>
    </p:spTree>
    <p:extLst>
      <p:ext uri="{BB962C8B-B14F-4D97-AF65-F5344CB8AC3E}">
        <p14:creationId xmlns:p14="http://schemas.microsoft.com/office/powerpoint/2010/main" val="2079353341"/>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2531"/>
                                        </p:tgtEl>
                                        <p:attrNameLst>
                                          <p:attrName>style.visibility</p:attrName>
                                        </p:attrNameLst>
                                      </p:cBhvr>
                                      <p:to>
                                        <p:strVal val="visible"/>
                                      </p:to>
                                    </p:set>
                                    <p:anim calcmode="lin" valueType="num">
                                      <p:cBhvr additive="base">
                                        <p:cTn id="7" dur="500" fill="hold"/>
                                        <p:tgtEl>
                                          <p:spTgt spid="662531"/>
                                        </p:tgtEl>
                                        <p:attrNameLst>
                                          <p:attrName>ppt_x</p:attrName>
                                        </p:attrNameLst>
                                      </p:cBhvr>
                                      <p:tavLst>
                                        <p:tav tm="0">
                                          <p:val>
                                            <p:strVal val="1+#ppt_w/2"/>
                                          </p:val>
                                        </p:tav>
                                        <p:tav tm="100000">
                                          <p:val>
                                            <p:strVal val="#ppt_x"/>
                                          </p:val>
                                        </p:tav>
                                      </p:tavLst>
                                    </p:anim>
                                    <p:anim calcmode="lin" valueType="num">
                                      <p:cBhvr additive="base">
                                        <p:cTn id="8" dur="500" fill="hold"/>
                                        <p:tgtEl>
                                          <p:spTgt spid="6625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2531" grpId="0" animBg="1"/>
    </p:bld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0642" name="Picture 2" descr="roadleak1">
            <a:extLst>
              <a:ext uri="{FF2B5EF4-FFF2-40B4-BE49-F238E27FC236}">
                <a16:creationId xmlns:a16="http://schemas.microsoft.com/office/drawing/2014/main" id="{84A04EBA-2185-4C10-85F8-9F269B9B66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2531" name="Rectangle 3">
            <a:extLst>
              <a:ext uri="{FF2B5EF4-FFF2-40B4-BE49-F238E27FC236}">
                <a16:creationId xmlns:a16="http://schemas.microsoft.com/office/drawing/2014/main" id="{C6D383CD-AE23-4A4C-9C43-49B282F1ACB7}"/>
              </a:ext>
            </a:extLst>
          </p:cNvPr>
          <p:cNvSpPr>
            <a:spLocks noChangeArrowheads="1"/>
          </p:cNvSpPr>
          <p:nvPr/>
        </p:nvSpPr>
        <p:spPr bwMode="auto">
          <a:xfrm>
            <a:off x="0" y="0"/>
            <a:ext cx="9144000" cy="1989138"/>
          </a:xfrm>
          <a:prstGeom prst="rect">
            <a:avLst/>
          </a:prstGeom>
          <a:solidFill>
            <a:schemeClr val="tx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r>
              <a:rPr lang="en-US" altLang="en-US" sz="4400" b="0">
                <a:solidFill>
                  <a:srgbClr val="FFFFFF"/>
                </a:solidFill>
              </a:rPr>
              <a:t>20 m</a:t>
            </a:r>
            <a:r>
              <a:rPr lang="en-US" altLang="en-US" sz="4400" b="0" baseline="30000">
                <a:solidFill>
                  <a:srgbClr val="FFFFFF"/>
                </a:solidFill>
              </a:rPr>
              <a:t>3</a:t>
            </a:r>
            <a:r>
              <a:rPr lang="en-US" altLang="en-US" sz="4400" b="0">
                <a:solidFill>
                  <a:srgbClr val="FFFFFF"/>
                </a:solidFill>
              </a:rPr>
              <a:t>/hr = MMMI of 1/month</a:t>
            </a:r>
          </a:p>
          <a:p>
            <a:pPr algn="ctr">
              <a:spcBef>
                <a:spcPct val="0"/>
              </a:spcBef>
              <a:buClrTx/>
              <a:buFontTx/>
              <a:buNone/>
            </a:pPr>
            <a:r>
              <a:rPr lang="en-US" altLang="en-US" sz="3200" b="0" baseline="30000">
                <a:solidFill>
                  <a:srgbClr val="FFFFFF"/>
                </a:solidFill>
              </a:rPr>
              <a:t>(The Mike Mercedes Index: Courtesy Prof. Mike Muller)</a:t>
            </a:r>
            <a:r>
              <a:rPr lang="en-US" altLang="en-US" sz="3200" b="0">
                <a:solidFill>
                  <a:srgbClr val="FFFFFF"/>
                </a:solidFill>
              </a:rPr>
              <a:t> </a:t>
            </a:r>
            <a:endParaRPr lang="en-US" altLang="en-US" sz="3200" b="0" baseline="30000">
              <a:solidFill>
                <a:srgbClr val="FFFFFF"/>
              </a:solidFill>
            </a:endParaRPr>
          </a:p>
        </p:txBody>
      </p:sp>
      <p:grpSp>
        <p:nvGrpSpPr>
          <p:cNvPr id="3" name="Group 2">
            <a:extLst>
              <a:ext uri="{FF2B5EF4-FFF2-40B4-BE49-F238E27FC236}">
                <a16:creationId xmlns:a16="http://schemas.microsoft.com/office/drawing/2014/main" id="{2581049D-C7E1-4FD2-9F88-216A33597D81}"/>
              </a:ext>
            </a:extLst>
          </p:cNvPr>
          <p:cNvGrpSpPr>
            <a:grpSpLocks/>
          </p:cNvGrpSpPr>
          <p:nvPr/>
        </p:nvGrpSpPr>
        <p:grpSpPr bwMode="auto">
          <a:xfrm>
            <a:off x="4284663" y="6005513"/>
            <a:ext cx="4391025" cy="719137"/>
            <a:chOff x="4283968" y="6005319"/>
            <a:chExt cx="4392488" cy="720080"/>
          </a:xfrm>
        </p:grpSpPr>
        <p:pic>
          <p:nvPicPr>
            <p:cNvPr id="240645" name="Picture 1">
              <a:extLst>
                <a:ext uri="{FF2B5EF4-FFF2-40B4-BE49-F238E27FC236}">
                  <a16:creationId xmlns:a16="http://schemas.microsoft.com/office/drawing/2014/main" id="{10322451-6744-4AE0-BAC5-C1DC9FDF8F05}"/>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4283968" y="6005319"/>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0646" name="TextBox 1">
              <a:extLst>
                <a:ext uri="{FF2B5EF4-FFF2-40B4-BE49-F238E27FC236}">
                  <a16:creationId xmlns:a16="http://schemas.microsoft.com/office/drawing/2014/main" id="{2DCF921F-7FE4-466C-A3C5-A980CABACA36}"/>
                </a:ext>
              </a:extLst>
            </p:cNvPr>
            <p:cNvSpPr txBox="1">
              <a:spLocks noChangeArrowheads="1"/>
            </p:cNvSpPr>
            <p:nvPr/>
          </p:nvSpPr>
          <p:spPr bwMode="auto">
            <a:xfrm>
              <a:off x="5940282" y="6165866"/>
              <a:ext cx="2736174" cy="398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r>
                <a:rPr lang="en-ZA" altLang="en-US" sz="2000">
                  <a:solidFill>
                    <a:srgbClr val="000000"/>
                  </a:solidFill>
                </a:rPr>
                <a:t>In 1 month</a:t>
              </a:r>
            </a:p>
          </p:txBody>
        </p:sp>
      </p:grpSp>
    </p:spTree>
    <p:extLst>
      <p:ext uri="{BB962C8B-B14F-4D97-AF65-F5344CB8AC3E}">
        <p14:creationId xmlns:p14="http://schemas.microsoft.com/office/powerpoint/2010/main" val="1672703622"/>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62531"/>
                                        </p:tgtEl>
                                        <p:attrNameLst>
                                          <p:attrName>style.visibility</p:attrName>
                                        </p:attrNameLst>
                                      </p:cBhvr>
                                      <p:to>
                                        <p:strVal val="visible"/>
                                      </p:to>
                                    </p:set>
                                    <p:anim calcmode="lin" valueType="num">
                                      <p:cBhvr additive="base">
                                        <p:cTn id="7" dur="500" fill="hold"/>
                                        <p:tgtEl>
                                          <p:spTgt spid="662531"/>
                                        </p:tgtEl>
                                        <p:attrNameLst>
                                          <p:attrName>ppt_x</p:attrName>
                                        </p:attrNameLst>
                                      </p:cBhvr>
                                      <p:tavLst>
                                        <p:tav tm="0">
                                          <p:val>
                                            <p:strVal val="1+#ppt_w/2"/>
                                          </p:val>
                                        </p:tav>
                                        <p:tav tm="100000">
                                          <p:val>
                                            <p:strVal val="#ppt_x"/>
                                          </p:val>
                                        </p:tav>
                                      </p:tavLst>
                                    </p:anim>
                                    <p:anim calcmode="lin" valueType="num">
                                      <p:cBhvr additive="base">
                                        <p:cTn id="8" dur="500" fill="hold"/>
                                        <p:tgtEl>
                                          <p:spTgt spid="66253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2531"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1666" name="Picture 2" descr="roadleak1">
            <a:extLst>
              <a:ext uri="{FF2B5EF4-FFF2-40B4-BE49-F238E27FC236}">
                <a16:creationId xmlns:a16="http://schemas.microsoft.com/office/drawing/2014/main" id="{51BABC65-EF0F-416B-9CDF-849A24C64D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67" name="Rectangle 3">
            <a:extLst>
              <a:ext uri="{FF2B5EF4-FFF2-40B4-BE49-F238E27FC236}">
                <a16:creationId xmlns:a16="http://schemas.microsoft.com/office/drawing/2014/main" id="{411FEE91-49AE-4D7C-8D5D-CC10EC450B7D}"/>
              </a:ext>
            </a:extLst>
          </p:cNvPr>
          <p:cNvSpPr>
            <a:spLocks noChangeArrowheads="1"/>
          </p:cNvSpPr>
          <p:nvPr/>
        </p:nvSpPr>
        <p:spPr bwMode="auto">
          <a:xfrm>
            <a:off x="0" y="0"/>
            <a:ext cx="9144000" cy="1989138"/>
          </a:xfrm>
          <a:prstGeom prst="rect">
            <a:avLst/>
          </a:prstGeom>
          <a:solidFill>
            <a:schemeClr val="tx1"/>
          </a:solidFill>
          <a:ln>
            <a:noFill/>
          </a:ln>
          <a:extLs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r>
              <a:rPr lang="en-US" altLang="en-US" sz="4400" b="0">
                <a:solidFill>
                  <a:srgbClr val="FFFFFF"/>
                </a:solidFill>
              </a:rPr>
              <a:t>20 m</a:t>
            </a:r>
            <a:r>
              <a:rPr lang="en-US" altLang="en-US" sz="4400" b="0" baseline="30000">
                <a:solidFill>
                  <a:srgbClr val="FFFFFF"/>
                </a:solidFill>
              </a:rPr>
              <a:t>3</a:t>
            </a:r>
            <a:r>
              <a:rPr lang="en-US" altLang="en-US" sz="4400" b="0">
                <a:solidFill>
                  <a:srgbClr val="FFFFFF"/>
                </a:solidFill>
              </a:rPr>
              <a:t>/hr = MMMI of 12/year</a:t>
            </a:r>
          </a:p>
          <a:p>
            <a:pPr algn="ctr">
              <a:spcBef>
                <a:spcPct val="0"/>
              </a:spcBef>
              <a:buClrTx/>
              <a:buFontTx/>
              <a:buNone/>
            </a:pPr>
            <a:r>
              <a:rPr lang="en-US" altLang="en-US" sz="3200" b="0" baseline="30000">
                <a:solidFill>
                  <a:srgbClr val="FFFFFF"/>
                </a:solidFill>
              </a:rPr>
              <a:t>(The Mike Muller Mercedes Index: Courtesy Prof. Mike Muller)</a:t>
            </a:r>
            <a:r>
              <a:rPr lang="en-US" altLang="en-US" sz="3200" b="0">
                <a:solidFill>
                  <a:srgbClr val="FFFFFF"/>
                </a:solidFill>
              </a:rPr>
              <a:t> </a:t>
            </a:r>
            <a:endParaRPr lang="en-US" altLang="en-US" sz="3200" b="0" baseline="30000">
              <a:solidFill>
                <a:srgbClr val="FFFFFF"/>
              </a:solidFill>
            </a:endParaRPr>
          </a:p>
        </p:txBody>
      </p:sp>
      <p:grpSp>
        <p:nvGrpSpPr>
          <p:cNvPr id="6" name="Group 5">
            <a:extLst>
              <a:ext uri="{FF2B5EF4-FFF2-40B4-BE49-F238E27FC236}">
                <a16:creationId xmlns:a16="http://schemas.microsoft.com/office/drawing/2014/main" id="{A56FF83E-1B45-4425-A08F-678E36244393}"/>
              </a:ext>
            </a:extLst>
          </p:cNvPr>
          <p:cNvGrpSpPr>
            <a:grpSpLocks/>
          </p:cNvGrpSpPr>
          <p:nvPr/>
        </p:nvGrpSpPr>
        <p:grpSpPr bwMode="auto">
          <a:xfrm>
            <a:off x="415925" y="4862513"/>
            <a:ext cx="8350250" cy="1987550"/>
            <a:chOff x="415812" y="4862779"/>
            <a:chExt cx="8350286" cy="1987537"/>
          </a:xfrm>
        </p:grpSpPr>
        <p:pic>
          <p:nvPicPr>
            <p:cNvPr id="241669" name="Picture 1">
              <a:extLst>
                <a:ext uri="{FF2B5EF4-FFF2-40B4-BE49-F238E27FC236}">
                  <a16:creationId xmlns:a16="http://schemas.microsoft.com/office/drawing/2014/main" id="{C7D8D278-DB8A-4064-B233-F181506D75C7}"/>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1552903" y="4872424"/>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1670" name="Group 4">
              <a:extLst>
                <a:ext uri="{FF2B5EF4-FFF2-40B4-BE49-F238E27FC236}">
                  <a16:creationId xmlns:a16="http://schemas.microsoft.com/office/drawing/2014/main" id="{7E715066-48A4-41C5-87E8-C2C98251EB21}"/>
                </a:ext>
              </a:extLst>
            </p:cNvPr>
            <p:cNvGrpSpPr>
              <a:grpSpLocks/>
            </p:cNvGrpSpPr>
            <p:nvPr/>
          </p:nvGrpSpPr>
          <p:grpSpPr bwMode="auto">
            <a:xfrm>
              <a:off x="415812" y="4862779"/>
              <a:ext cx="8350286" cy="1987537"/>
              <a:chOff x="415812" y="4862779"/>
              <a:chExt cx="8350286" cy="1987537"/>
            </a:xfrm>
          </p:grpSpPr>
          <p:pic>
            <p:nvPicPr>
              <p:cNvPr id="241671" name="Picture 1">
                <a:extLst>
                  <a:ext uri="{FF2B5EF4-FFF2-40B4-BE49-F238E27FC236}">
                    <a16:creationId xmlns:a16="http://schemas.microsoft.com/office/drawing/2014/main" id="{6B84EC07-C165-4449-90D0-880A9F2607B6}"/>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4283968" y="6005319"/>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1672" name="TextBox 1">
                <a:extLst>
                  <a:ext uri="{FF2B5EF4-FFF2-40B4-BE49-F238E27FC236}">
                    <a16:creationId xmlns:a16="http://schemas.microsoft.com/office/drawing/2014/main" id="{2F99F49F-EBB5-42FA-BA84-26C85114564A}"/>
                  </a:ext>
                </a:extLst>
              </p:cNvPr>
              <p:cNvSpPr txBox="1">
                <a:spLocks noChangeArrowheads="1"/>
              </p:cNvSpPr>
              <p:nvPr/>
            </p:nvSpPr>
            <p:spPr bwMode="auto">
              <a:xfrm>
                <a:off x="5940336" y="6164520"/>
                <a:ext cx="2736862" cy="401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spcBef>
                    <a:spcPct val="0"/>
                  </a:spcBef>
                  <a:buClrTx/>
                  <a:buFontTx/>
                  <a:buNone/>
                </a:pPr>
                <a:r>
                  <a:rPr lang="en-ZA" altLang="en-US" sz="2000">
                    <a:solidFill>
                      <a:srgbClr val="000000"/>
                    </a:solidFill>
                  </a:rPr>
                  <a:t>In 1 year</a:t>
                </a:r>
              </a:p>
            </p:txBody>
          </p:sp>
          <p:pic>
            <p:nvPicPr>
              <p:cNvPr id="241673" name="Picture 1">
                <a:extLst>
                  <a:ext uri="{FF2B5EF4-FFF2-40B4-BE49-F238E27FC236}">
                    <a16:creationId xmlns:a16="http://schemas.microsoft.com/office/drawing/2014/main" id="{FC4BA684-01A8-4BDB-8FE8-DD3C5667BB7C}"/>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2634163" y="6005319"/>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74" name="Picture 1">
                <a:extLst>
                  <a:ext uri="{FF2B5EF4-FFF2-40B4-BE49-F238E27FC236}">
                    <a16:creationId xmlns:a16="http://schemas.microsoft.com/office/drawing/2014/main" id="{56A38F86-CEE6-4207-8FF1-3B361E591D90}"/>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3771254" y="5445224"/>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75" name="Picture 1">
                <a:extLst>
                  <a:ext uri="{FF2B5EF4-FFF2-40B4-BE49-F238E27FC236}">
                    <a16:creationId xmlns:a16="http://schemas.microsoft.com/office/drawing/2014/main" id="{9ECF2C89-BAF6-4806-A97E-F59C7F7E1D2B}"/>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7273569" y="5445224"/>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76" name="Picture 1">
                <a:extLst>
                  <a:ext uri="{FF2B5EF4-FFF2-40B4-BE49-F238E27FC236}">
                    <a16:creationId xmlns:a16="http://schemas.microsoft.com/office/drawing/2014/main" id="{175C356B-1177-4A87-9A34-C927D1EE4797}"/>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5623764" y="5445224"/>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77" name="Picture 1">
                <a:extLst>
                  <a:ext uri="{FF2B5EF4-FFF2-40B4-BE49-F238E27FC236}">
                    <a16:creationId xmlns:a16="http://schemas.microsoft.com/office/drawing/2014/main" id="{F784AB50-EDDB-428D-9145-23D653644CFD}"/>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6760855" y="4885129"/>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78" name="Picture 1">
                <a:extLst>
                  <a:ext uri="{FF2B5EF4-FFF2-40B4-BE49-F238E27FC236}">
                    <a16:creationId xmlns:a16="http://schemas.microsoft.com/office/drawing/2014/main" id="{709CB89A-E13A-40C1-BB0B-538A0DD40DD5}"/>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2065617" y="5432519"/>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79" name="Picture 1">
                <a:extLst>
                  <a:ext uri="{FF2B5EF4-FFF2-40B4-BE49-F238E27FC236}">
                    <a16:creationId xmlns:a16="http://schemas.microsoft.com/office/drawing/2014/main" id="{8BE59F99-3198-4671-AC42-3509FE64145A}"/>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415812" y="5432519"/>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80" name="Picture 1">
                <a:extLst>
                  <a:ext uri="{FF2B5EF4-FFF2-40B4-BE49-F238E27FC236}">
                    <a16:creationId xmlns:a16="http://schemas.microsoft.com/office/drawing/2014/main" id="{BDFD4D4E-D965-4975-860D-E664319CD6EC}"/>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3393352" y="4862779"/>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81" name="Picture 1">
                <a:extLst>
                  <a:ext uri="{FF2B5EF4-FFF2-40B4-BE49-F238E27FC236}">
                    <a16:creationId xmlns:a16="http://schemas.microsoft.com/office/drawing/2014/main" id="{9C029154-4275-48F4-A499-DF7F9284A55B}"/>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916465" y="6130236"/>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1682" name="Picture 1">
                <a:extLst>
                  <a:ext uri="{FF2B5EF4-FFF2-40B4-BE49-F238E27FC236}">
                    <a16:creationId xmlns:a16="http://schemas.microsoft.com/office/drawing/2014/main" id="{879251B6-EF84-479F-98C0-01F7E051BD9B}"/>
                  </a:ext>
                </a:extLst>
              </p:cNvPr>
              <p:cNvPicPr>
                <a:picLocks noChangeAspect="1"/>
              </p:cNvPicPr>
              <p:nvPr/>
            </p:nvPicPr>
            <p:blipFill>
              <a:blip r:embed="rId4">
                <a:extLst>
                  <a:ext uri="{28A0092B-C50C-407E-A947-70E740481C1C}">
                    <a14:useLocalDpi xmlns:a14="http://schemas.microsoft.com/office/drawing/2010/main" val="0"/>
                  </a:ext>
                </a:extLst>
              </a:blip>
              <a:srcRect l="2803" t="3624" r="2560" b="11172"/>
              <a:stretch>
                <a:fillRect/>
              </a:stretch>
            </p:blipFill>
            <p:spPr bwMode="auto">
              <a:xfrm>
                <a:off x="5131007" y="4862779"/>
                <a:ext cx="149252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Tree>
    <p:extLst>
      <p:ext uri="{BB962C8B-B14F-4D97-AF65-F5344CB8AC3E}">
        <p14:creationId xmlns:p14="http://schemas.microsoft.com/office/powerpoint/2010/main" val="4276555686"/>
      </p:ext>
    </p:extLst>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1490" name="Title 1">
            <a:extLst>
              <a:ext uri="{FF2B5EF4-FFF2-40B4-BE49-F238E27FC236}">
                <a16:creationId xmlns:a16="http://schemas.microsoft.com/office/drawing/2014/main" id="{B78D7906-BDED-4891-BBAC-1E6D09EF3A42}"/>
              </a:ext>
            </a:extLst>
          </p:cNvPr>
          <p:cNvSpPr>
            <a:spLocks noGrp="1"/>
          </p:cNvSpPr>
          <p:nvPr>
            <p:ph type="title"/>
          </p:nvPr>
        </p:nvSpPr>
        <p:spPr/>
        <p:txBody>
          <a:bodyPr/>
          <a:lstStyle/>
          <a:p>
            <a:pPr algn="ctr"/>
            <a:r>
              <a:rPr lang="en-US" altLang="en-US">
                <a:solidFill>
                  <a:srgbClr val="FFC000"/>
                </a:solidFill>
              </a:rPr>
              <a:t>Some background to Water Loss Management in South Africa </a:t>
            </a:r>
          </a:p>
        </p:txBody>
      </p:sp>
    </p:spTree>
  </p:cSld>
  <p:clrMapOvr>
    <a:masterClrMapping/>
  </p:clrMapOvr>
  <p:transition spd="slow">
    <p:pull dir="rd"/>
  </p:transition>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2514" name="Text Box 3">
            <a:extLst>
              <a:ext uri="{FF2B5EF4-FFF2-40B4-BE49-F238E27FC236}">
                <a16:creationId xmlns:a16="http://schemas.microsoft.com/office/drawing/2014/main" id="{FA7B6B6D-32D2-4058-816E-25B64F46B0B6}"/>
              </a:ext>
            </a:extLst>
          </p:cNvPr>
          <p:cNvSpPr txBox="1">
            <a:spLocks noChangeArrowheads="1"/>
          </p:cNvSpPr>
          <p:nvPr/>
        </p:nvSpPr>
        <p:spPr bwMode="auto">
          <a:xfrm>
            <a:off x="3300413" y="2925763"/>
            <a:ext cx="2354262" cy="1311275"/>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wrap="none">
            <a:spAutoFit/>
          </a:bodyPr>
          <a:lstStyle>
            <a:lvl1pPr>
              <a:spcBef>
                <a:spcPct val="20000"/>
              </a:spcBef>
              <a:buClr>
                <a:srgbClr val="FF6600"/>
              </a:buClr>
              <a:buFont typeface="Wingdings" panose="05000000000000000000" pitchFamily="2" charset="2"/>
              <a:buBlip>
                <a:blip r:embed="rId2"/>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altLang="en-US" sz="4000" b="0" i="0" u="none" strike="noStrike" kern="1200" cap="none" spc="0" normalizeH="0" baseline="0" noProof="0">
                <a:ln>
                  <a:noFill/>
                </a:ln>
                <a:solidFill>
                  <a:srgbClr val="FFCC00"/>
                </a:solidFill>
                <a:effectLst/>
                <a:uLnTx/>
                <a:uFillTx/>
                <a:latin typeface="Comic Sans MS" panose="030F0702030302020204" pitchFamily="66" charset="0"/>
                <a:ea typeface="+mn-ea"/>
                <a:cs typeface="Arial" panose="020B0604020202020204" pitchFamily="34" charset="0"/>
              </a:rPr>
              <a:t>4 WRC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ZA" altLang="en-US" sz="4000" b="0" i="0" u="none" strike="noStrike" kern="1200" cap="none" spc="0" normalizeH="0" baseline="0" noProof="0">
                <a:ln>
                  <a:noFill/>
                </a:ln>
                <a:solidFill>
                  <a:srgbClr val="FFCC00"/>
                </a:solidFill>
                <a:effectLst/>
                <a:uLnTx/>
                <a:uFillTx/>
                <a:latin typeface="Comic Sans MS" panose="030F0702030302020204" pitchFamily="66" charset="0"/>
                <a:ea typeface="+mn-ea"/>
                <a:cs typeface="Arial" panose="020B0604020202020204" pitchFamily="34" charset="0"/>
              </a:rPr>
              <a:t>MODELS</a:t>
            </a:r>
            <a:endParaRPr kumimoji="0" lang="en-US" altLang="en-US" sz="4000" b="0" i="0" u="none" strike="noStrike" kern="1200" cap="none" spc="0" normalizeH="0" baseline="0" noProof="0">
              <a:ln>
                <a:noFill/>
              </a:ln>
              <a:solidFill>
                <a:srgbClr val="FFCC00"/>
              </a:solidFill>
              <a:effectLst/>
              <a:uLnTx/>
              <a:uFillTx/>
              <a:latin typeface="Comic Sans MS" panose="030F0702030302020204" pitchFamily="66" charset="0"/>
              <a:ea typeface="+mn-ea"/>
              <a:cs typeface="Arial" panose="020B0604020202020204" pitchFamily="34" charset="0"/>
            </a:endParaRPr>
          </a:p>
        </p:txBody>
      </p:sp>
      <p:grpSp>
        <p:nvGrpSpPr>
          <p:cNvPr id="192515" name="Group 4">
            <a:extLst>
              <a:ext uri="{FF2B5EF4-FFF2-40B4-BE49-F238E27FC236}">
                <a16:creationId xmlns:a16="http://schemas.microsoft.com/office/drawing/2014/main" id="{51A83C2E-76F1-43F6-A5DA-A29A9FE8C2EE}"/>
              </a:ext>
            </a:extLst>
          </p:cNvPr>
          <p:cNvGrpSpPr>
            <a:grpSpLocks/>
          </p:cNvGrpSpPr>
          <p:nvPr/>
        </p:nvGrpSpPr>
        <p:grpSpPr bwMode="auto">
          <a:xfrm>
            <a:off x="76200" y="125413"/>
            <a:ext cx="8802688" cy="6711950"/>
            <a:chOff x="48" y="79"/>
            <a:chExt cx="5545" cy="4228"/>
          </a:xfrm>
        </p:grpSpPr>
        <p:grpSp>
          <p:nvGrpSpPr>
            <p:cNvPr id="192518" name="Group 5">
              <a:extLst>
                <a:ext uri="{FF2B5EF4-FFF2-40B4-BE49-F238E27FC236}">
                  <a16:creationId xmlns:a16="http://schemas.microsoft.com/office/drawing/2014/main" id="{F878DFBE-7D44-4546-B2EC-A78C40972842}"/>
                </a:ext>
              </a:extLst>
            </p:cNvPr>
            <p:cNvGrpSpPr>
              <a:grpSpLocks/>
            </p:cNvGrpSpPr>
            <p:nvPr/>
          </p:nvGrpSpPr>
          <p:grpSpPr bwMode="auto">
            <a:xfrm>
              <a:off x="1784" y="79"/>
              <a:ext cx="3809" cy="4228"/>
              <a:chOff x="1784" y="79"/>
              <a:chExt cx="3809" cy="4228"/>
            </a:xfrm>
          </p:grpSpPr>
          <p:pic>
            <p:nvPicPr>
              <p:cNvPr id="192520" name="Picture 6" descr="cindy_crawford_020">
                <a:extLst>
                  <a:ext uri="{FF2B5EF4-FFF2-40B4-BE49-F238E27FC236}">
                    <a16:creationId xmlns:a16="http://schemas.microsoft.com/office/drawing/2014/main" id="{78F43D2D-B5D3-4E00-8227-8837748F6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000"/>
              <a:stretch>
                <a:fillRect/>
              </a:stretch>
            </p:blipFill>
            <p:spPr bwMode="auto">
              <a:xfrm>
                <a:off x="1872" y="79"/>
                <a:ext cx="1968" cy="1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2521" name="Picture 7" descr="Tyra Banks 019">
                <a:extLst>
                  <a:ext uri="{FF2B5EF4-FFF2-40B4-BE49-F238E27FC236}">
                    <a16:creationId xmlns:a16="http://schemas.microsoft.com/office/drawing/2014/main" id="{EBB24A45-B232-4D0E-B6CE-E576831EB62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84" y="2734"/>
                <a:ext cx="2096" cy="1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2522" name="Picture 8" descr="claudia_schiffer">
                <a:extLst>
                  <a:ext uri="{FF2B5EF4-FFF2-40B4-BE49-F238E27FC236}">
                    <a16:creationId xmlns:a16="http://schemas.microsoft.com/office/drawing/2014/main" id="{4DF5228F-4225-401B-AF9A-364ED62102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0" y="1296"/>
                <a:ext cx="1753" cy="1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2519" name="Picture 9" descr="milla-jovovich01">
              <a:extLst>
                <a:ext uri="{FF2B5EF4-FFF2-40B4-BE49-F238E27FC236}">
                  <a16:creationId xmlns:a16="http://schemas.microsoft.com/office/drawing/2014/main" id="{5FE1B56C-3800-4CE5-A5DF-FBF297ECCE2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4305" b="26535"/>
            <a:stretch>
              <a:fillRect/>
            </a:stretch>
          </p:blipFill>
          <p:spPr bwMode="auto">
            <a:xfrm>
              <a:off x="48" y="1344"/>
              <a:ext cx="1787" cy="2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2036" name="Picture 3">
            <a:extLst>
              <a:ext uri="{FF2B5EF4-FFF2-40B4-BE49-F238E27FC236}">
                <a16:creationId xmlns:a16="http://schemas.microsoft.com/office/drawing/2014/main" id="{D2393247-0C66-44E3-8671-E06EF838BDF4}"/>
              </a:ext>
            </a:extLst>
          </p:cNvPr>
          <p:cNvPicPr>
            <a:picLocks noChangeAspect="1"/>
          </p:cNvPicPr>
          <p:nvPr/>
        </p:nvPicPr>
        <p:blipFill>
          <a:blip r:embed="rId7">
            <a:extLst>
              <a:ext uri="{28A0092B-C50C-407E-A947-70E740481C1C}">
                <a14:useLocalDpi xmlns:a14="http://schemas.microsoft.com/office/drawing/2010/main" val="0"/>
              </a:ext>
            </a:extLst>
          </a:blip>
          <a:srcRect l="30312" t="22501" r="58438" b="58749"/>
          <a:stretch>
            <a:fillRect/>
          </a:stretch>
        </p:blipFill>
        <p:spPr bwMode="auto">
          <a:xfrm>
            <a:off x="6089650" y="1676400"/>
            <a:ext cx="2820988" cy="352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2036"/>
                                        </p:tgtEl>
                                        <p:attrNameLst>
                                          <p:attrName>style.visibility</p:attrName>
                                        </p:attrNameLst>
                                      </p:cBhvr>
                                      <p:to>
                                        <p:strVal val="visible"/>
                                      </p:to>
                                    </p:set>
                                    <p:anim calcmode="lin" valueType="num">
                                      <p:cBhvr additive="base">
                                        <p:cTn id="7" dur="500" fill="hold"/>
                                        <p:tgtEl>
                                          <p:spTgt spid="172036"/>
                                        </p:tgtEl>
                                        <p:attrNameLst>
                                          <p:attrName>ppt_x</p:attrName>
                                        </p:attrNameLst>
                                      </p:cBhvr>
                                      <p:tavLst>
                                        <p:tav tm="0">
                                          <p:val>
                                            <p:strVal val="1+#ppt_w/2"/>
                                          </p:val>
                                        </p:tav>
                                        <p:tav tm="100000">
                                          <p:val>
                                            <p:strVal val="#ppt_x"/>
                                          </p:val>
                                        </p:tav>
                                      </p:tavLst>
                                    </p:anim>
                                    <p:anim calcmode="lin" valueType="num">
                                      <p:cBhvr additive="base">
                                        <p:cTn id="8" dur="500" fill="hold"/>
                                        <p:tgtEl>
                                          <p:spTgt spid="1720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93538" name="Group 1">
            <a:extLst>
              <a:ext uri="{FF2B5EF4-FFF2-40B4-BE49-F238E27FC236}">
                <a16:creationId xmlns:a16="http://schemas.microsoft.com/office/drawing/2014/main" id="{C4941D4E-7119-4838-A1A7-AB41F013A416}"/>
              </a:ext>
            </a:extLst>
          </p:cNvPr>
          <p:cNvGrpSpPr>
            <a:grpSpLocks/>
          </p:cNvGrpSpPr>
          <p:nvPr/>
        </p:nvGrpSpPr>
        <p:grpSpPr bwMode="auto">
          <a:xfrm>
            <a:off x="0" y="9525"/>
            <a:ext cx="4524375" cy="3743325"/>
            <a:chOff x="733425" y="2666999"/>
            <a:chExt cx="4524375" cy="3743325"/>
          </a:xfrm>
        </p:grpSpPr>
        <p:pic>
          <p:nvPicPr>
            <p:cNvPr id="193551" name="Picture 2">
              <a:extLst>
                <a:ext uri="{FF2B5EF4-FFF2-40B4-BE49-F238E27FC236}">
                  <a16:creationId xmlns:a16="http://schemas.microsoft.com/office/drawing/2014/main" id="{4A2E7FE7-C21E-4FF9-A3DE-81F599541E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5" y="2666999"/>
              <a:ext cx="4524375"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88533454-6ED0-4063-9B78-05B1DA868FBC}"/>
                </a:ext>
              </a:extLst>
            </p:cNvPr>
            <p:cNvSpPr/>
            <p:nvPr/>
          </p:nvSpPr>
          <p:spPr bwMode="auto">
            <a:xfrm>
              <a:off x="4029075" y="5734049"/>
              <a:ext cx="763588" cy="239713"/>
            </a:xfrm>
            <a:prstGeom prst="rect">
              <a:avLst/>
            </a:prstGeom>
            <a:solidFill>
              <a:srgbClr val="1C3DD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a:extLst>
                <a:ext uri="{FF2B5EF4-FFF2-40B4-BE49-F238E27FC236}">
                  <a16:creationId xmlns:a16="http://schemas.microsoft.com/office/drawing/2014/main" id="{3AE03B34-5EDD-4048-A687-539B9A2598A5}"/>
                </a:ext>
              </a:extLst>
            </p:cNvPr>
            <p:cNvSpPr/>
            <p:nvPr/>
          </p:nvSpPr>
          <p:spPr bwMode="auto">
            <a:xfrm>
              <a:off x="1922463" y="5608637"/>
              <a:ext cx="538162" cy="525462"/>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93539" name="Group 2">
            <a:extLst>
              <a:ext uri="{FF2B5EF4-FFF2-40B4-BE49-F238E27FC236}">
                <a16:creationId xmlns:a16="http://schemas.microsoft.com/office/drawing/2014/main" id="{1AC481C2-AA1D-460B-A434-4B96D988E414}"/>
              </a:ext>
            </a:extLst>
          </p:cNvPr>
          <p:cNvGrpSpPr>
            <a:grpSpLocks/>
          </p:cNvGrpSpPr>
          <p:nvPr/>
        </p:nvGrpSpPr>
        <p:grpSpPr bwMode="auto">
          <a:xfrm>
            <a:off x="0" y="3505200"/>
            <a:ext cx="5715000" cy="3352800"/>
            <a:chOff x="381000" y="533400"/>
            <a:chExt cx="8480425" cy="4999038"/>
          </a:xfrm>
        </p:grpSpPr>
        <p:pic>
          <p:nvPicPr>
            <p:cNvPr id="193548" name="Picture 1">
              <a:extLst>
                <a:ext uri="{FF2B5EF4-FFF2-40B4-BE49-F238E27FC236}">
                  <a16:creationId xmlns:a16="http://schemas.microsoft.com/office/drawing/2014/main" id="{27FD5EF1-C016-4110-9588-89BDFE2214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533400"/>
              <a:ext cx="8480425" cy="499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E33DD006-D7AC-46DF-94E3-3CC0711BBF8D}"/>
                </a:ext>
              </a:extLst>
            </p:cNvPr>
            <p:cNvSpPr/>
            <p:nvPr/>
          </p:nvSpPr>
          <p:spPr bwMode="auto">
            <a:xfrm>
              <a:off x="6741319" y="4535945"/>
              <a:ext cx="1295620" cy="381081"/>
            </a:xfrm>
            <a:prstGeom prst="rect">
              <a:avLst/>
            </a:prstGeom>
            <a:solidFill>
              <a:srgbClr val="C875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BE271734-40EE-477E-8D4A-42C401E91A2E}"/>
                </a:ext>
              </a:extLst>
            </p:cNvPr>
            <p:cNvSpPr/>
            <p:nvPr/>
          </p:nvSpPr>
          <p:spPr bwMode="auto">
            <a:xfrm>
              <a:off x="2286741" y="4419963"/>
              <a:ext cx="914001" cy="837907"/>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93540" name="Group 3">
            <a:extLst>
              <a:ext uri="{FF2B5EF4-FFF2-40B4-BE49-F238E27FC236}">
                <a16:creationId xmlns:a16="http://schemas.microsoft.com/office/drawing/2014/main" id="{43468401-0E3C-43E6-A641-7550E76F642B}"/>
              </a:ext>
            </a:extLst>
          </p:cNvPr>
          <p:cNvGrpSpPr>
            <a:grpSpLocks/>
          </p:cNvGrpSpPr>
          <p:nvPr/>
        </p:nvGrpSpPr>
        <p:grpSpPr bwMode="auto">
          <a:xfrm>
            <a:off x="3738563" y="3559175"/>
            <a:ext cx="5405437" cy="3382963"/>
            <a:chOff x="228600" y="914400"/>
            <a:chExt cx="8747125" cy="5154613"/>
          </a:xfrm>
        </p:grpSpPr>
        <p:pic>
          <p:nvPicPr>
            <p:cNvPr id="193545" name="Picture 1">
              <a:extLst>
                <a:ext uri="{FF2B5EF4-FFF2-40B4-BE49-F238E27FC236}">
                  <a16:creationId xmlns:a16="http://schemas.microsoft.com/office/drawing/2014/main" id="{06D8AD3A-2C92-4A84-A002-99BB3861B3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8600" y="914400"/>
              <a:ext cx="8747125"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D5297E8B-69FE-4271-AC60-4534FF521AE3}"/>
                </a:ext>
              </a:extLst>
            </p:cNvPr>
            <p:cNvSpPr/>
            <p:nvPr/>
          </p:nvSpPr>
          <p:spPr bwMode="auto">
            <a:xfrm>
              <a:off x="2209226" y="4922469"/>
              <a:ext cx="1220231" cy="914333"/>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2EF50BCA-583B-4057-BBEB-F567FCADF40A}"/>
                </a:ext>
              </a:extLst>
            </p:cNvPr>
            <p:cNvSpPr/>
            <p:nvPr/>
          </p:nvSpPr>
          <p:spPr bwMode="auto">
            <a:xfrm>
              <a:off x="5867348" y="5103883"/>
              <a:ext cx="2255500" cy="379763"/>
            </a:xfrm>
            <a:prstGeom prst="rect">
              <a:avLst/>
            </a:prstGeom>
            <a:solidFill>
              <a:srgbClr val="DBBB0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93541" name="Group 4">
            <a:extLst>
              <a:ext uri="{FF2B5EF4-FFF2-40B4-BE49-F238E27FC236}">
                <a16:creationId xmlns:a16="http://schemas.microsoft.com/office/drawing/2014/main" id="{24C2174A-10D5-40A4-B399-7EC272022448}"/>
              </a:ext>
            </a:extLst>
          </p:cNvPr>
          <p:cNvGrpSpPr>
            <a:grpSpLocks/>
          </p:cNvGrpSpPr>
          <p:nvPr/>
        </p:nvGrpSpPr>
        <p:grpSpPr bwMode="auto">
          <a:xfrm>
            <a:off x="3767138" y="9525"/>
            <a:ext cx="5376862" cy="3668713"/>
            <a:chOff x="-2532948" y="838200"/>
            <a:chExt cx="11460903" cy="6739386"/>
          </a:xfrm>
        </p:grpSpPr>
        <p:pic>
          <p:nvPicPr>
            <p:cNvPr id="193542" name="Picture 1">
              <a:extLst>
                <a:ext uri="{FF2B5EF4-FFF2-40B4-BE49-F238E27FC236}">
                  <a16:creationId xmlns:a16="http://schemas.microsoft.com/office/drawing/2014/main" id="{56FC0931-4771-405E-BF45-BC84754A3D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32948" y="838200"/>
              <a:ext cx="11460903" cy="6739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a:extLst>
                <a:ext uri="{FF2B5EF4-FFF2-40B4-BE49-F238E27FC236}">
                  <a16:creationId xmlns:a16="http://schemas.microsoft.com/office/drawing/2014/main" id="{6EF8E264-C0F2-42EA-83B3-5DB2174ABFEB}"/>
                </a:ext>
              </a:extLst>
            </p:cNvPr>
            <p:cNvSpPr/>
            <p:nvPr/>
          </p:nvSpPr>
          <p:spPr bwMode="auto">
            <a:xfrm>
              <a:off x="4779426" y="6361521"/>
              <a:ext cx="3072483" cy="469512"/>
            </a:xfrm>
            <a:prstGeom prst="rect">
              <a:avLst/>
            </a:prstGeom>
            <a:solidFill>
              <a:srgbClr val="4868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27" name="Rectangle 26">
              <a:extLst>
                <a:ext uri="{FF2B5EF4-FFF2-40B4-BE49-F238E27FC236}">
                  <a16:creationId xmlns:a16="http://schemas.microsoft.com/office/drawing/2014/main" id="{EEA6E1CC-0AEE-4ABB-A7DA-4CFEB0F0AE03}"/>
                </a:ext>
              </a:extLst>
            </p:cNvPr>
            <p:cNvSpPr/>
            <p:nvPr/>
          </p:nvSpPr>
          <p:spPr bwMode="auto">
            <a:xfrm>
              <a:off x="153783" y="6136973"/>
              <a:ext cx="1414425" cy="1122744"/>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grpSp>
    </p:spTree>
  </p:cSld>
  <p:clrMapOvr>
    <a:masterClrMapping/>
  </p:clrMapOvr>
  <p:transition spd="slow">
    <p:pull dir="rd"/>
  </p:transition>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62" name="Title 1">
            <a:extLst>
              <a:ext uri="{FF2B5EF4-FFF2-40B4-BE49-F238E27FC236}">
                <a16:creationId xmlns:a16="http://schemas.microsoft.com/office/drawing/2014/main" id="{CA4829F4-6F54-47DF-9DC3-5FA571169F32}"/>
              </a:ext>
            </a:extLst>
          </p:cNvPr>
          <p:cNvSpPr>
            <a:spLocks noGrp="1"/>
          </p:cNvSpPr>
          <p:nvPr>
            <p:ph type="title"/>
          </p:nvPr>
        </p:nvSpPr>
        <p:spPr/>
        <p:txBody>
          <a:bodyPr/>
          <a:lstStyle/>
          <a:p>
            <a:pPr algn="ctr"/>
            <a:r>
              <a:rPr lang="en-US" altLang="en-US">
                <a:solidFill>
                  <a:srgbClr val="FFC000"/>
                </a:solidFill>
              </a:rPr>
              <a:t>Night Flow Analysis </a:t>
            </a:r>
          </a:p>
        </p:txBody>
      </p:sp>
    </p:spTree>
  </p:cSld>
  <p:clrMapOvr>
    <a:masterClrMapping/>
  </p:clrMapOvr>
  <p:transition spd="slow">
    <p:pull dir="rd"/>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B8644BD5-B8A7-4637-A19B-6D49529F0BA3}"/>
              </a:ext>
            </a:extLst>
          </p:cNvPr>
          <p:cNvSpPr>
            <a:spLocks noGrp="1" noChangeArrowheads="1"/>
          </p:cNvSpPr>
          <p:nvPr>
            <p:ph type="title"/>
          </p:nvPr>
        </p:nvSpPr>
        <p:spPr>
          <a:xfrm>
            <a:off x="908050" y="0"/>
            <a:ext cx="8181975" cy="935038"/>
          </a:xfrm>
        </p:spPr>
        <p:txBody>
          <a:bodyPr/>
          <a:lstStyle/>
          <a:p>
            <a:pPr algn="ctr">
              <a:defRPr/>
            </a:pPr>
            <a:r>
              <a:rPr lang="en-ZA" sz="3600" dirty="0"/>
              <a:t>April 2019 Monitoring Report</a:t>
            </a:r>
          </a:p>
        </p:txBody>
      </p:sp>
      <p:sp>
        <p:nvSpPr>
          <p:cNvPr id="90115" name="Slide Number Placeholder 3">
            <a:extLst>
              <a:ext uri="{FF2B5EF4-FFF2-40B4-BE49-F238E27FC236}">
                <a16:creationId xmlns:a16="http://schemas.microsoft.com/office/drawing/2014/main" id="{15CC86CE-28D8-4F2C-81F0-EC47EC8688B2}"/>
              </a:ext>
            </a:extLst>
          </p:cNvPr>
          <p:cNvSpPr txBox="1">
            <a:spLocks noGrp="1" noChangeArrowheads="1"/>
          </p:cNvSpPr>
          <p:nvPr/>
        </p:nvSpPr>
        <p:spPr bwMode="auto">
          <a:xfrm>
            <a:off x="4999038" y="6492875"/>
            <a:ext cx="930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defTabSz="45720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defTabSz="4572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defTabSz="4572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defTabSz="4572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fld id="{77D4E980-4CA7-4CA3-85FA-99C2A6C819B6}" type="slidenum">
              <a:rPr lang="en-GB" altLang="en-US" sz="1400" b="0">
                <a:solidFill>
                  <a:srgbClr val="000000"/>
                </a:solidFill>
                <a:latin typeface="Calibri" panose="020F0502020204030204" pitchFamily="34" charset="0"/>
                <a:ea typeface="ＭＳ Ｐゴシック" panose="020B0600070205080204" pitchFamily="34" charset="-128"/>
              </a:rPr>
              <a:pPr algn="ctr">
                <a:spcBef>
                  <a:spcPct val="0"/>
                </a:spcBef>
                <a:buClrTx/>
                <a:buFontTx/>
                <a:buNone/>
              </a:pPr>
              <a:t>8</a:t>
            </a:fld>
            <a:endParaRPr lang="en-GB" altLang="en-US" sz="1400" b="0">
              <a:solidFill>
                <a:srgbClr val="000000"/>
              </a:solidFill>
              <a:latin typeface="Calibri" panose="020F0502020204030204" pitchFamily="34" charset="0"/>
              <a:ea typeface="ＭＳ Ｐゴシック" panose="020B0600070205080204" pitchFamily="34" charset="-128"/>
            </a:endParaRPr>
          </a:p>
        </p:txBody>
      </p:sp>
      <p:sp>
        <p:nvSpPr>
          <p:cNvPr id="90116" name="Content Placeholder 1">
            <a:extLst>
              <a:ext uri="{FF2B5EF4-FFF2-40B4-BE49-F238E27FC236}">
                <a16:creationId xmlns:a16="http://schemas.microsoft.com/office/drawing/2014/main" id="{F2B9C03F-5C58-4A34-9136-D4133FEE91AE}"/>
              </a:ext>
            </a:extLst>
          </p:cNvPr>
          <p:cNvSpPr>
            <a:spLocks noGrp="1" noChangeArrowheads="1"/>
          </p:cNvSpPr>
          <p:nvPr>
            <p:ph idx="1"/>
          </p:nvPr>
        </p:nvSpPr>
        <p:spPr/>
        <p:txBody>
          <a:bodyPr/>
          <a:lstStyle/>
          <a:p>
            <a:endParaRPr lang="en-ZA" altLang="en-US"/>
          </a:p>
        </p:txBody>
      </p:sp>
      <p:pic>
        <p:nvPicPr>
          <p:cNvPr id="90117" name="Picture 5">
            <a:extLst>
              <a:ext uri="{FF2B5EF4-FFF2-40B4-BE49-F238E27FC236}">
                <a16:creationId xmlns:a16="http://schemas.microsoft.com/office/drawing/2014/main" id="{7F6773AA-C213-40B8-B5D1-F6FDEEB118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792" t="20682" r="30833" b="4655"/>
          <a:stretch>
            <a:fillRect/>
          </a:stretch>
        </p:blipFill>
        <p:spPr bwMode="auto">
          <a:xfrm>
            <a:off x="0" y="788988"/>
            <a:ext cx="9144000" cy="606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95586" name="Group 1">
            <a:extLst>
              <a:ext uri="{FF2B5EF4-FFF2-40B4-BE49-F238E27FC236}">
                <a16:creationId xmlns:a16="http://schemas.microsoft.com/office/drawing/2014/main" id="{B2BD2C37-F635-4EFE-BD07-169238B091C6}"/>
              </a:ext>
            </a:extLst>
          </p:cNvPr>
          <p:cNvGrpSpPr>
            <a:grpSpLocks/>
          </p:cNvGrpSpPr>
          <p:nvPr/>
        </p:nvGrpSpPr>
        <p:grpSpPr bwMode="auto">
          <a:xfrm>
            <a:off x="733425" y="447675"/>
            <a:ext cx="7677150" cy="5962650"/>
            <a:chOff x="733425" y="447675"/>
            <a:chExt cx="7677150" cy="5962650"/>
          </a:xfrm>
        </p:grpSpPr>
        <p:pic>
          <p:nvPicPr>
            <p:cNvPr id="195587" name="Picture 2">
              <a:extLst>
                <a:ext uri="{FF2B5EF4-FFF2-40B4-BE49-F238E27FC236}">
                  <a16:creationId xmlns:a16="http://schemas.microsoft.com/office/drawing/2014/main" id="{01CB0C89-F3A9-472A-83AD-3B828045BC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5" y="447675"/>
              <a:ext cx="7677150" cy="596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D3D0A1B1-D224-460E-8223-C94C07C9CB67}"/>
                </a:ext>
              </a:extLst>
            </p:cNvPr>
            <p:cNvSpPr/>
            <p:nvPr/>
          </p:nvSpPr>
          <p:spPr>
            <a:xfrm>
              <a:off x="6324600" y="5334000"/>
              <a:ext cx="1295400" cy="381000"/>
            </a:xfrm>
            <a:prstGeom prst="rect">
              <a:avLst/>
            </a:prstGeom>
            <a:solidFill>
              <a:srgbClr val="1C3DD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E9535386-B125-45D7-AF7B-4FEAE325260C}"/>
                </a:ext>
              </a:extLst>
            </p:cNvPr>
            <p:cNvSpPr/>
            <p:nvPr/>
          </p:nvSpPr>
          <p:spPr>
            <a:xfrm>
              <a:off x="2751138" y="5132388"/>
              <a:ext cx="914400" cy="838200"/>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195590" name="Text Box 3">
              <a:extLst>
                <a:ext uri="{FF2B5EF4-FFF2-40B4-BE49-F238E27FC236}">
                  <a16:creationId xmlns:a16="http://schemas.microsoft.com/office/drawing/2014/main" id="{9DA798D7-711E-4B86-81BD-46B62F6937AF}"/>
                </a:ext>
              </a:extLst>
            </p:cNvPr>
            <p:cNvSpPr txBox="1">
              <a:spLocks noChangeArrowheads="1"/>
            </p:cNvSpPr>
            <p:nvPr/>
          </p:nvSpPr>
          <p:spPr bwMode="auto">
            <a:xfrm>
              <a:off x="6022217" y="447675"/>
              <a:ext cx="2362200" cy="1492716"/>
            </a:xfrm>
            <a:prstGeom prst="rect">
              <a:avLst/>
            </a:prstGeom>
            <a:solidFill>
              <a:srgbClr val="FFFF99"/>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Analysis of minimum night flow logging results from SANFLOW</a:t>
              </a:r>
            </a:p>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First of the BABE Models to incorporate error sensitivity</a:t>
              </a:r>
            </a:p>
          </p:txBody>
        </p:sp>
      </p:grpSp>
    </p:spTree>
  </p:cSld>
  <p:clrMapOvr>
    <a:masterClrMapping/>
  </p:clrMapOvr>
  <p:transition spd="slow">
    <p:pull dir="rd"/>
  </p:transition>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4242" name="Rectangle 2">
            <a:extLst>
              <a:ext uri="{FF2B5EF4-FFF2-40B4-BE49-F238E27FC236}">
                <a16:creationId xmlns:a16="http://schemas.microsoft.com/office/drawing/2014/main" id="{DC3AE2A8-2698-4FE8-A176-6C5518ACF377}"/>
              </a:ext>
            </a:extLst>
          </p:cNvPr>
          <p:cNvSpPr>
            <a:spLocks noGrp="1" noChangeArrowheads="1"/>
          </p:cNvSpPr>
          <p:nvPr/>
        </p:nvSpPr>
        <p:spPr bwMode="auto">
          <a:xfrm>
            <a:off x="0" y="152400"/>
            <a:ext cx="9144000" cy="685800"/>
          </a:xfrm>
          <a:prstGeom prst="rect">
            <a:avLst/>
          </a:prstGeom>
          <a:noFill/>
          <a:ln w="12700">
            <a:noFill/>
            <a:miter lim="800000"/>
            <a:headEnd/>
            <a:tailEnd/>
          </a:ln>
          <a:effectLst/>
        </p:spPr>
        <p:txBody>
          <a:bodyPr lIns="90488" tIns="44450" rIns="90488" bIns="44450"/>
          <a:lstStyle/>
          <a:p>
            <a:pPr algn="ctr">
              <a:defRPr/>
            </a:pPr>
            <a:r>
              <a:rPr lang="en-US" sz="3600" b="1" dirty="0">
                <a:solidFill>
                  <a:schemeClr val="bg1"/>
                </a:solidFill>
                <a:effectLst>
                  <a:outerShdw blurRad="38100" dist="38100" dir="2700000" algn="tl">
                    <a:srgbClr val="000000"/>
                  </a:outerShdw>
                </a:effectLst>
                <a:latin typeface="Comic Sans MS" pitchFamily="66" charset="0"/>
              </a:rPr>
              <a:t>Interpretation of MNF</a:t>
            </a:r>
          </a:p>
        </p:txBody>
      </p:sp>
      <p:pic>
        <p:nvPicPr>
          <p:cNvPr id="13315" name="Picture 3" descr="rm26">
            <a:extLst>
              <a:ext uri="{FF2B5EF4-FFF2-40B4-BE49-F238E27FC236}">
                <a16:creationId xmlns:a16="http://schemas.microsoft.com/office/drawing/2014/main" id="{15DB492C-AE9D-46DE-835C-E206589045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806450"/>
            <a:ext cx="8229600" cy="574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6610" name="Title 1">
            <a:extLst>
              <a:ext uri="{FF2B5EF4-FFF2-40B4-BE49-F238E27FC236}">
                <a16:creationId xmlns:a16="http://schemas.microsoft.com/office/drawing/2014/main" id="{C3AF92C1-9E69-44BE-89BA-3160125B2691}"/>
              </a:ext>
            </a:extLst>
          </p:cNvPr>
          <p:cNvSpPr>
            <a:spLocks noGrp="1"/>
          </p:cNvSpPr>
          <p:nvPr>
            <p:ph type="title" idx="4294967295"/>
          </p:nvPr>
        </p:nvSpPr>
        <p:spPr>
          <a:xfrm>
            <a:off x="0" y="381000"/>
            <a:ext cx="9144000" cy="1143000"/>
          </a:xfrm>
        </p:spPr>
        <p:txBody>
          <a:bodyPr/>
          <a:lstStyle/>
          <a:p>
            <a:pPr algn="ctr"/>
            <a:r>
              <a:rPr lang="en-US" altLang="en-US">
                <a:solidFill>
                  <a:srgbClr val="FFC000"/>
                </a:solidFill>
              </a:rPr>
              <a:t>Pressure Management </a:t>
            </a:r>
          </a:p>
        </p:txBody>
      </p:sp>
    </p:spTree>
  </p:cSld>
  <p:clrMapOvr>
    <a:masterClrMapping/>
  </p:clrMapOvr>
  <p:transition spd="slow">
    <p:pull dir="rd"/>
  </p:transition>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3426" name="Picture 5" descr="leakdepressureized">
            <a:extLst>
              <a:ext uri="{FF2B5EF4-FFF2-40B4-BE49-F238E27FC236}">
                <a16:creationId xmlns:a16="http://schemas.microsoft.com/office/drawing/2014/main" id="{96102376-7B25-4718-802A-59C3A334C2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0"/>
            <a:ext cx="915035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64" name="Rectangle 4">
            <a:extLst>
              <a:ext uri="{FF2B5EF4-FFF2-40B4-BE49-F238E27FC236}">
                <a16:creationId xmlns:a16="http://schemas.microsoft.com/office/drawing/2014/main" id="{FD2123AC-4BBA-465C-8D95-7F8676F11E2E}"/>
              </a:ext>
            </a:extLst>
          </p:cNvPr>
          <p:cNvSpPr>
            <a:spLocks noGrp="1" noChangeArrowheads="1"/>
          </p:cNvSpPr>
          <p:nvPr>
            <p:ph type="title" idx="4294967295"/>
          </p:nvPr>
        </p:nvSpPr>
        <p:spPr>
          <a:xfrm>
            <a:off x="0" y="5943600"/>
            <a:ext cx="4572000" cy="914400"/>
          </a:xfrm>
        </p:spPr>
        <p:txBody>
          <a:bodyPr/>
          <a:lstStyle/>
          <a:p>
            <a:pPr>
              <a:defRPr/>
            </a:pPr>
            <a:r>
              <a:rPr lang="en-US" sz="4000" dirty="0">
                <a:solidFill>
                  <a:srgbClr val="FFFFFF"/>
                </a:solidFill>
              </a:rPr>
              <a:t>Low Pressure</a:t>
            </a:r>
          </a:p>
        </p:txBody>
      </p:sp>
      <p:sp>
        <p:nvSpPr>
          <p:cNvPr id="103428" name="Rectangle 6">
            <a:extLst>
              <a:ext uri="{FF2B5EF4-FFF2-40B4-BE49-F238E27FC236}">
                <a16:creationId xmlns:a16="http://schemas.microsoft.com/office/drawing/2014/main" id="{A22E20E9-477A-45F4-B504-541B057E44A1}"/>
              </a:ext>
            </a:extLst>
          </p:cNvPr>
          <p:cNvSpPr>
            <a:spLocks noChangeArrowheads="1"/>
          </p:cNvSpPr>
          <p:nvPr/>
        </p:nvSpPr>
        <p:spPr bwMode="auto">
          <a:xfrm>
            <a:off x="6084888" y="260350"/>
            <a:ext cx="27606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a:solidFill>
                  <a:srgbClr val="FFFFFF"/>
                </a:solidFill>
                <a:cs typeface="Times New Roman" panose="02020603050405020304" pitchFamily="18" charset="0"/>
              </a:rPr>
              <a:t>Photo: Courtesy Ken Brothers</a:t>
            </a:r>
            <a:endParaRPr lang="en-GB" altLang="en-US" sz="1400" b="1">
              <a:solidFill>
                <a:srgbClr val="FFFFFF"/>
              </a:solidFill>
              <a:cs typeface="Times New Roman" panose="02020603050405020304" pitchFamily="18" charset="0"/>
            </a:endParaRPr>
          </a:p>
        </p:txBody>
      </p:sp>
    </p:spTree>
  </p:cSld>
  <p:clrMapOvr>
    <a:masterClrMapping/>
  </p:clrMapOvr>
  <p:transition spd="slow">
    <p:pull dir="rd"/>
  </p:transition>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4450" name="Picture 5" descr="watershearpressureized">
            <a:extLst>
              <a:ext uri="{FF2B5EF4-FFF2-40B4-BE49-F238E27FC236}">
                <a16:creationId xmlns:a16="http://schemas.microsoft.com/office/drawing/2014/main" id="{32D6BC11-48D8-40D7-A28E-78F55AF819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1" name="Rectangle 9">
            <a:extLst>
              <a:ext uri="{FF2B5EF4-FFF2-40B4-BE49-F238E27FC236}">
                <a16:creationId xmlns:a16="http://schemas.microsoft.com/office/drawing/2014/main" id="{8E520AA8-B782-4E55-A0EA-DEF02EF63036}"/>
              </a:ext>
            </a:extLst>
          </p:cNvPr>
          <p:cNvSpPr>
            <a:spLocks noChangeArrowheads="1"/>
          </p:cNvSpPr>
          <p:nvPr/>
        </p:nvSpPr>
        <p:spPr bwMode="auto">
          <a:xfrm>
            <a:off x="0" y="5943600"/>
            <a:ext cx="4572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4000" b="1">
                <a:solidFill>
                  <a:srgbClr val="FFFFFF"/>
                </a:solidFill>
                <a:latin typeface="Comic Sans MS" panose="030F0702030302020204" pitchFamily="66" charset="0"/>
              </a:rPr>
              <a:t>High Pressure</a:t>
            </a:r>
          </a:p>
        </p:txBody>
      </p:sp>
      <p:sp>
        <p:nvSpPr>
          <p:cNvPr id="104452" name="Rectangle 6">
            <a:extLst>
              <a:ext uri="{FF2B5EF4-FFF2-40B4-BE49-F238E27FC236}">
                <a16:creationId xmlns:a16="http://schemas.microsoft.com/office/drawing/2014/main" id="{8B2491EB-2E08-4B1F-AD31-EBC8877B2F21}"/>
              </a:ext>
            </a:extLst>
          </p:cNvPr>
          <p:cNvSpPr>
            <a:spLocks noChangeArrowheads="1"/>
          </p:cNvSpPr>
          <p:nvPr/>
        </p:nvSpPr>
        <p:spPr bwMode="auto">
          <a:xfrm>
            <a:off x="6084888" y="241300"/>
            <a:ext cx="27606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b="1">
                <a:solidFill>
                  <a:srgbClr val="FFFFFF"/>
                </a:solidFill>
                <a:cs typeface="Times New Roman" panose="02020603050405020304" pitchFamily="18" charset="0"/>
              </a:rPr>
              <a:t>Photo: Courtesy Ken Brothers</a:t>
            </a:r>
            <a:endParaRPr lang="en-GB" altLang="en-US" sz="1400" b="1">
              <a:solidFill>
                <a:srgbClr val="FFFFFF"/>
              </a:solidFill>
              <a:cs typeface="Times New Roman" panose="02020603050405020304" pitchFamily="18" charset="0"/>
            </a:endParaRPr>
          </a:p>
        </p:txBody>
      </p:sp>
    </p:spTree>
  </p:cSld>
  <p:clrMapOvr>
    <a:masterClrMapping/>
  </p:clrMapOvr>
  <p:transition spd="slow">
    <p:pull dir="rd"/>
  </p:transition>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8658" name="Picture 1" descr="Photo 1.jpg">
            <a:extLst>
              <a:ext uri="{FF2B5EF4-FFF2-40B4-BE49-F238E27FC236}">
                <a16:creationId xmlns:a16="http://schemas.microsoft.com/office/drawing/2014/main" id="{71D83EA0-490B-4266-A18D-1F16639A0BA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71450"/>
            <a:ext cx="106299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3045160"/>
      </p:ext>
    </p:extLst>
  </p:cSld>
  <p:clrMapOvr>
    <a:masterClrMapping/>
  </p:clrMapOvr>
  <p:transition spd="slow">
    <p:pull dir="rd"/>
  </p:transition>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9682" name="Picture 1" descr="Sandton-20130307-01069 (480x640).jpg">
            <a:extLst>
              <a:ext uri="{FF2B5EF4-FFF2-40B4-BE49-F238E27FC236}">
                <a16:creationId xmlns:a16="http://schemas.microsoft.com/office/drawing/2014/main" id="{50629905-03B7-43C1-99DF-CE6BD85098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8000" y="381000"/>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7836036"/>
      </p:ext>
    </p:extLst>
  </p:cSld>
  <p:clrMapOvr>
    <a:masterClrMapping/>
  </p:clrMapOvr>
  <p:transition spd="slow">
    <p:pull dir="rd"/>
  </p:transition>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0706" name="Picture 1" descr="IMG-20130307-01089 (477x640).jpg">
            <a:extLst>
              <a:ext uri="{FF2B5EF4-FFF2-40B4-BE49-F238E27FC236}">
                <a16:creationId xmlns:a16="http://schemas.microsoft.com/office/drawing/2014/main" id="{24677252-1384-4B00-815C-FD8FD21160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8000" y="404813"/>
            <a:ext cx="8128000" cy="605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0971127"/>
      </p:ext>
    </p:extLst>
  </p:cSld>
  <p:clrMapOvr>
    <a:masterClrMapping/>
  </p:clrMapOvr>
  <p:transition spd="slow">
    <p:pull dir="rd"/>
  </p:transition>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1730" name="Picture 1" descr="Untitled-1.jpg">
            <a:extLst>
              <a:ext uri="{FF2B5EF4-FFF2-40B4-BE49-F238E27FC236}">
                <a16:creationId xmlns:a16="http://schemas.microsoft.com/office/drawing/2014/main" id="{3FF45E6D-1521-4F93-946D-DF63941D65E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3" y="0"/>
            <a:ext cx="8216900" cy="619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1731" name="TextBox 2">
            <a:extLst>
              <a:ext uri="{FF2B5EF4-FFF2-40B4-BE49-F238E27FC236}">
                <a16:creationId xmlns:a16="http://schemas.microsoft.com/office/drawing/2014/main" id="{AED58647-1113-4EB4-BC01-2C3D68DF35E9}"/>
              </a:ext>
            </a:extLst>
          </p:cNvPr>
          <p:cNvSpPr txBox="1">
            <a:spLocks noChangeArrowheads="1"/>
          </p:cNvSpPr>
          <p:nvPr/>
        </p:nvSpPr>
        <p:spPr bwMode="auto">
          <a:xfrm>
            <a:off x="900113" y="6237288"/>
            <a:ext cx="79200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r>
              <a:rPr lang="en-ZA" altLang="en-US"/>
              <a:t>Estimated Damage = ± $15 million</a:t>
            </a:r>
          </a:p>
        </p:txBody>
      </p:sp>
    </p:spTree>
    <p:extLst>
      <p:ext uri="{BB962C8B-B14F-4D97-AF65-F5344CB8AC3E}">
        <p14:creationId xmlns:p14="http://schemas.microsoft.com/office/powerpoint/2010/main" val="1511033347"/>
      </p:ext>
    </p:extLst>
  </p:cSld>
  <p:clrMapOvr>
    <a:masterClrMapping/>
  </p:clrMapOvr>
  <p:transition spd="slow">
    <p:pull dir="rd"/>
  </p:transition>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97634" name="Group 4">
            <a:extLst>
              <a:ext uri="{FF2B5EF4-FFF2-40B4-BE49-F238E27FC236}">
                <a16:creationId xmlns:a16="http://schemas.microsoft.com/office/drawing/2014/main" id="{A6509A82-ACAA-42BA-B183-9264801AA248}"/>
              </a:ext>
            </a:extLst>
          </p:cNvPr>
          <p:cNvGrpSpPr>
            <a:grpSpLocks/>
          </p:cNvGrpSpPr>
          <p:nvPr/>
        </p:nvGrpSpPr>
        <p:grpSpPr bwMode="auto">
          <a:xfrm>
            <a:off x="381000" y="533400"/>
            <a:ext cx="8480425" cy="4999038"/>
            <a:chOff x="381000" y="533400"/>
            <a:chExt cx="8480974" cy="4998720"/>
          </a:xfrm>
        </p:grpSpPr>
        <p:pic>
          <p:nvPicPr>
            <p:cNvPr id="197635" name="Picture 1">
              <a:extLst>
                <a:ext uri="{FF2B5EF4-FFF2-40B4-BE49-F238E27FC236}">
                  <a16:creationId xmlns:a16="http://schemas.microsoft.com/office/drawing/2014/main" id="{1E0059FF-E1F5-46C8-9524-11DBB16EBB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480974" cy="4998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3022A0B-5EAE-4A35-BFE6-6B2AB785180F}"/>
                </a:ext>
              </a:extLst>
            </p:cNvPr>
            <p:cNvSpPr/>
            <p:nvPr/>
          </p:nvSpPr>
          <p:spPr>
            <a:xfrm>
              <a:off x="6740937" y="4536820"/>
              <a:ext cx="1295484" cy="380976"/>
            </a:xfrm>
            <a:prstGeom prst="rect">
              <a:avLst/>
            </a:prstGeom>
            <a:solidFill>
              <a:srgbClr val="C875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4" name="Rectangle 3">
              <a:extLst>
                <a:ext uri="{FF2B5EF4-FFF2-40B4-BE49-F238E27FC236}">
                  <a16:creationId xmlns:a16="http://schemas.microsoft.com/office/drawing/2014/main" id="{AF44562F-A22D-44F0-BE44-179C03EE67C1}"/>
                </a:ext>
              </a:extLst>
            </p:cNvPr>
            <p:cNvSpPr/>
            <p:nvPr/>
          </p:nvSpPr>
          <p:spPr>
            <a:xfrm>
              <a:off x="2286123" y="4419353"/>
              <a:ext cx="914459" cy="838147"/>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a:ea typeface="+mn-ea"/>
                <a:cs typeface="+mn-cs"/>
              </a:endParaRPr>
            </a:p>
          </p:txBody>
        </p:sp>
        <p:sp>
          <p:nvSpPr>
            <p:cNvPr id="197638" name="Text Box 4">
              <a:extLst>
                <a:ext uri="{FF2B5EF4-FFF2-40B4-BE49-F238E27FC236}">
                  <a16:creationId xmlns:a16="http://schemas.microsoft.com/office/drawing/2014/main" id="{4DFC26AF-F1D3-4FCB-A4CA-DF2440A34190}"/>
                </a:ext>
              </a:extLst>
            </p:cNvPr>
            <p:cNvSpPr txBox="1">
              <a:spLocks noChangeArrowheads="1"/>
            </p:cNvSpPr>
            <p:nvPr/>
          </p:nvSpPr>
          <p:spPr bwMode="auto">
            <a:xfrm>
              <a:off x="5940756" y="605051"/>
              <a:ext cx="2895600" cy="1492716"/>
            </a:xfrm>
            <a:prstGeom prst="rect">
              <a:avLst/>
            </a:prstGeom>
            <a:solidFill>
              <a:srgbClr val="FFFF99"/>
            </a:solidFill>
            <a:ln w="127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Analysis of pressure logging results can be undertaken using PRESMAC</a:t>
              </a:r>
            </a:p>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14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Assessment of potential savings from various forms of advanced pressure control</a:t>
              </a:r>
            </a:p>
          </p:txBody>
        </p:sp>
      </p:grpSp>
    </p:spTree>
  </p:cSld>
  <p:clrMapOvr>
    <a:masterClrMapping/>
  </p:clrMapOvr>
  <p:transition spd="slow">
    <p:pull dir="rd"/>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593BE87-950B-4E6A-9ADE-6F126A553796}"/>
              </a:ext>
            </a:extLst>
          </p:cNvPr>
          <p:cNvSpPr>
            <a:spLocks noGrp="1" noChangeArrowheads="1"/>
          </p:cNvSpPr>
          <p:nvPr>
            <p:ph type="title"/>
          </p:nvPr>
        </p:nvSpPr>
        <p:spPr>
          <a:xfrm>
            <a:off x="908050" y="0"/>
            <a:ext cx="8181975" cy="935038"/>
          </a:xfrm>
        </p:spPr>
        <p:txBody>
          <a:bodyPr/>
          <a:lstStyle/>
          <a:p>
            <a:pPr algn="ctr">
              <a:defRPr/>
            </a:pPr>
            <a:r>
              <a:rPr lang="en-ZA" sz="3600" dirty="0"/>
              <a:t>April 2019 Monitoring Report</a:t>
            </a:r>
          </a:p>
        </p:txBody>
      </p:sp>
      <p:sp>
        <p:nvSpPr>
          <p:cNvPr id="92163" name="Slide Number Placeholder 3">
            <a:extLst>
              <a:ext uri="{FF2B5EF4-FFF2-40B4-BE49-F238E27FC236}">
                <a16:creationId xmlns:a16="http://schemas.microsoft.com/office/drawing/2014/main" id="{E3036AB8-DBF9-47B7-BE51-F082B491D5C8}"/>
              </a:ext>
            </a:extLst>
          </p:cNvPr>
          <p:cNvSpPr txBox="1">
            <a:spLocks noGrp="1" noChangeArrowheads="1"/>
          </p:cNvSpPr>
          <p:nvPr/>
        </p:nvSpPr>
        <p:spPr bwMode="auto">
          <a:xfrm>
            <a:off x="4999038" y="6492875"/>
            <a:ext cx="930275"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Clr>
                <a:srgbClr val="FF6600"/>
              </a:buClr>
              <a:buFont typeface="Wingdings" panose="05000000000000000000" pitchFamily="2" charset="2"/>
              <a:buBlip>
                <a:blip r:embed="rId3"/>
              </a:buBlip>
              <a:defRPr sz="2800" b="1">
                <a:solidFill>
                  <a:schemeClr val="bg1"/>
                </a:solidFill>
                <a:latin typeface="Arial" panose="020B0604020202020204" pitchFamily="34" charset="0"/>
              </a:defRPr>
            </a:lvl1pPr>
            <a:lvl2pPr marL="742950" indent="-285750" defTabSz="457200">
              <a:spcBef>
                <a:spcPct val="20000"/>
              </a:spcBef>
              <a:buClr>
                <a:srgbClr val="FF6600"/>
              </a:buClr>
              <a:buFont typeface="Arial Unicode MS" panose="020B0604020202020204" pitchFamily="34" charset="-128"/>
              <a:buChar char="-"/>
              <a:defRPr sz="2400" b="1">
                <a:solidFill>
                  <a:schemeClr val="bg1"/>
                </a:solidFill>
                <a:latin typeface="Arial" panose="020B0604020202020204" pitchFamily="34" charset="0"/>
              </a:defRPr>
            </a:lvl2pPr>
            <a:lvl3pPr marL="1143000" indent="-228600" defTabSz="457200">
              <a:spcBef>
                <a:spcPct val="20000"/>
              </a:spcBef>
              <a:buClr>
                <a:srgbClr val="FF6600"/>
              </a:buClr>
              <a:buFont typeface="Wingdings" panose="05000000000000000000" pitchFamily="2" charset="2"/>
              <a:buChar char="§"/>
              <a:defRPr sz="2000" b="1">
                <a:solidFill>
                  <a:schemeClr val="bg1"/>
                </a:solidFill>
                <a:latin typeface="Arial" panose="020B0604020202020204" pitchFamily="34" charset="0"/>
              </a:defRPr>
            </a:lvl3pPr>
            <a:lvl4pPr marL="1600200" indent="-228600" defTabSz="457200">
              <a:spcBef>
                <a:spcPct val="20000"/>
              </a:spcBef>
              <a:buClr>
                <a:srgbClr val="FF6600"/>
              </a:buClr>
              <a:buFont typeface="Arial Unicode MS" panose="020B0604020202020204" pitchFamily="34" charset="-128"/>
              <a:buChar char="-"/>
              <a:defRPr b="1">
                <a:solidFill>
                  <a:schemeClr val="bg1"/>
                </a:solidFill>
                <a:latin typeface="Arial" panose="020B0604020202020204" pitchFamily="34" charset="0"/>
              </a:defRPr>
            </a:lvl4pPr>
            <a:lvl5pPr marL="2057400" indent="-228600" defTabSz="457200">
              <a:spcBef>
                <a:spcPct val="20000"/>
              </a:spcBef>
              <a:buClr>
                <a:srgbClr val="FF6600"/>
              </a:buClr>
              <a:buFont typeface="Wingdings" panose="05000000000000000000" pitchFamily="2" charset="2"/>
              <a:buChar char="Ø"/>
              <a:defRPr sz="1600" b="1">
                <a:solidFill>
                  <a:schemeClr val="bg1"/>
                </a:solidFill>
                <a:latin typeface="Arial" panose="020B0604020202020204" pitchFamily="34" charset="0"/>
              </a:defRPr>
            </a:lvl5pPr>
            <a:lvl6pPr marL="25146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6pPr>
            <a:lvl7pPr marL="29718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7pPr>
            <a:lvl8pPr marL="34290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8pPr>
            <a:lvl9pPr marL="3886200" indent="-228600" defTabSz="457200" eaLnBrk="0" fontAlgn="base" hangingPunct="0">
              <a:spcBef>
                <a:spcPct val="20000"/>
              </a:spcBef>
              <a:spcAft>
                <a:spcPct val="0"/>
              </a:spcAft>
              <a:buClr>
                <a:srgbClr val="FF6600"/>
              </a:buClr>
              <a:buFont typeface="Wingdings" panose="05000000000000000000" pitchFamily="2" charset="2"/>
              <a:buChar char="Ø"/>
              <a:defRPr sz="1600" b="1">
                <a:solidFill>
                  <a:schemeClr val="bg1"/>
                </a:solidFill>
                <a:latin typeface="Arial" panose="020B0604020202020204" pitchFamily="34" charset="0"/>
              </a:defRPr>
            </a:lvl9pPr>
          </a:lstStyle>
          <a:p>
            <a:pPr algn="ctr">
              <a:spcBef>
                <a:spcPct val="0"/>
              </a:spcBef>
              <a:buClrTx/>
              <a:buFontTx/>
              <a:buNone/>
            </a:pPr>
            <a:fld id="{F07C9A56-C2A0-4E42-8638-A19772C6FD81}" type="slidenum">
              <a:rPr lang="en-GB" altLang="en-US" sz="1400" b="0">
                <a:solidFill>
                  <a:srgbClr val="000000"/>
                </a:solidFill>
                <a:latin typeface="Calibri" panose="020F0502020204030204" pitchFamily="34" charset="0"/>
                <a:ea typeface="ＭＳ Ｐゴシック" panose="020B0600070205080204" pitchFamily="34" charset="-128"/>
              </a:rPr>
              <a:pPr algn="ctr">
                <a:spcBef>
                  <a:spcPct val="0"/>
                </a:spcBef>
                <a:buClrTx/>
                <a:buFontTx/>
                <a:buNone/>
              </a:pPr>
              <a:t>9</a:t>
            </a:fld>
            <a:endParaRPr lang="en-GB" altLang="en-US" sz="1400" b="0">
              <a:solidFill>
                <a:srgbClr val="000000"/>
              </a:solidFill>
              <a:latin typeface="Calibri" panose="020F0502020204030204" pitchFamily="34" charset="0"/>
              <a:ea typeface="ＭＳ Ｐゴシック" panose="020B0600070205080204" pitchFamily="34" charset="-128"/>
            </a:endParaRPr>
          </a:p>
        </p:txBody>
      </p:sp>
      <p:sp>
        <p:nvSpPr>
          <p:cNvPr id="92164" name="Content Placeholder 1">
            <a:extLst>
              <a:ext uri="{FF2B5EF4-FFF2-40B4-BE49-F238E27FC236}">
                <a16:creationId xmlns:a16="http://schemas.microsoft.com/office/drawing/2014/main" id="{E26C8B9E-F59F-4959-B8D8-DD8300623D21}"/>
              </a:ext>
            </a:extLst>
          </p:cNvPr>
          <p:cNvSpPr>
            <a:spLocks noGrp="1" noChangeArrowheads="1"/>
          </p:cNvSpPr>
          <p:nvPr>
            <p:ph idx="1"/>
          </p:nvPr>
        </p:nvSpPr>
        <p:spPr/>
        <p:txBody>
          <a:bodyPr/>
          <a:lstStyle/>
          <a:p>
            <a:endParaRPr lang="en-ZA" altLang="en-US"/>
          </a:p>
        </p:txBody>
      </p:sp>
      <p:pic>
        <p:nvPicPr>
          <p:cNvPr id="92165" name="Picture 2">
            <a:extLst>
              <a:ext uri="{FF2B5EF4-FFF2-40B4-BE49-F238E27FC236}">
                <a16:creationId xmlns:a16="http://schemas.microsoft.com/office/drawing/2014/main" id="{60E0E0C4-A2B1-4CD1-A7EB-F9D82C66A7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2881" t="24159" r="28474" b="15097"/>
          <a:stretch>
            <a:fillRect/>
          </a:stretch>
        </p:blipFill>
        <p:spPr bwMode="auto">
          <a:xfrm>
            <a:off x="-185738" y="836613"/>
            <a:ext cx="4781551"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4">
            <a:extLst>
              <a:ext uri="{FF2B5EF4-FFF2-40B4-BE49-F238E27FC236}">
                <a16:creationId xmlns:a16="http://schemas.microsoft.com/office/drawing/2014/main" id="{EC4609DD-F3E1-4401-82DF-6C873C2E70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3220" t="19389" r="26610" b="5556"/>
          <a:stretch>
            <a:fillRect/>
          </a:stretch>
        </p:blipFill>
        <p:spPr bwMode="auto">
          <a:xfrm>
            <a:off x="4400550" y="3338513"/>
            <a:ext cx="4745038"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8658" name="Slide Number Placeholder 3">
            <a:extLst>
              <a:ext uri="{FF2B5EF4-FFF2-40B4-BE49-F238E27FC236}">
                <a16:creationId xmlns:a16="http://schemas.microsoft.com/office/drawing/2014/main" id="{16C1B32E-0DE6-4920-85B8-B46F06FBBC00}"/>
              </a:ext>
            </a:extLst>
          </p:cNvPr>
          <p:cNvSpPr>
            <a:spLocks noGrp="1"/>
          </p:cNvSpPr>
          <p:nvPr>
            <p:ph type="sldNum" sz="quarter" idx="12"/>
          </p:nvPr>
        </p:nvSpPr>
        <p:spPr>
          <a:noFill/>
        </p:spPr>
        <p:txBody>
          <a:bodyPr/>
          <a:lstStyle>
            <a:lvl1pPr>
              <a:spcBef>
                <a:spcPct val="20000"/>
              </a:spcBef>
              <a:buChar char="•"/>
              <a:defRPr sz="3200">
                <a:solidFill>
                  <a:srgbClr val="0000FF"/>
                </a:solidFill>
                <a:latin typeface="Tahoma" panose="020B0604030504040204" pitchFamily="34" charset="0"/>
              </a:defRPr>
            </a:lvl1pPr>
            <a:lvl2pPr marL="742950" indent="-285750">
              <a:spcBef>
                <a:spcPct val="20000"/>
              </a:spcBef>
              <a:buChar char="–"/>
              <a:defRPr sz="2800">
                <a:solidFill>
                  <a:srgbClr val="0000FF"/>
                </a:solidFill>
                <a:latin typeface="Tahoma" panose="020B0604030504040204" pitchFamily="34" charset="0"/>
              </a:defRPr>
            </a:lvl2pPr>
            <a:lvl3pPr marL="1143000" indent="-228600">
              <a:spcBef>
                <a:spcPct val="20000"/>
              </a:spcBef>
              <a:buChar char="•"/>
              <a:defRPr sz="2400">
                <a:solidFill>
                  <a:srgbClr val="0000FF"/>
                </a:solidFill>
                <a:latin typeface="Tahoma" panose="020B0604030504040204" pitchFamily="34" charset="0"/>
              </a:defRPr>
            </a:lvl3pPr>
            <a:lvl4pPr marL="1600200" indent="-228600">
              <a:spcBef>
                <a:spcPct val="20000"/>
              </a:spcBef>
              <a:buChar char="–"/>
              <a:defRPr sz="2000">
                <a:solidFill>
                  <a:srgbClr val="0000FF"/>
                </a:solidFill>
                <a:latin typeface="Tahoma" panose="020B0604030504040204" pitchFamily="34" charset="0"/>
              </a:defRPr>
            </a:lvl4pPr>
            <a:lvl5pPr marL="2057400" indent="-228600">
              <a:spcBef>
                <a:spcPct val="20000"/>
              </a:spcBef>
              <a:buChar char="»"/>
              <a:defRPr sz="2000">
                <a:solidFill>
                  <a:srgbClr val="0000FF"/>
                </a:solidFill>
                <a:latin typeface="Tahoma" panose="020B0604030504040204" pitchFamily="34" charset="0"/>
              </a:defRPr>
            </a:lvl5pPr>
            <a:lvl6pPr marL="2514600" indent="-228600" eaLnBrk="0" fontAlgn="base" hangingPunct="0">
              <a:spcBef>
                <a:spcPct val="20000"/>
              </a:spcBef>
              <a:spcAft>
                <a:spcPct val="0"/>
              </a:spcAft>
              <a:buChar char="»"/>
              <a:defRPr sz="2000">
                <a:solidFill>
                  <a:srgbClr val="0000FF"/>
                </a:solidFill>
                <a:latin typeface="Tahoma" panose="020B0604030504040204" pitchFamily="34" charset="0"/>
              </a:defRPr>
            </a:lvl6pPr>
            <a:lvl7pPr marL="2971800" indent="-228600" eaLnBrk="0" fontAlgn="base" hangingPunct="0">
              <a:spcBef>
                <a:spcPct val="20000"/>
              </a:spcBef>
              <a:spcAft>
                <a:spcPct val="0"/>
              </a:spcAft>
              <a:buChar char="»"/>
              <a:defRPr sz="2000">
                <a:solidFill>
                  <a:srgbClr val="0000FF"/>
                </a:solidFill>
                <a:latin typeface="Tahoma" panose="020B0604030504040204" pitchFamily="34" charset="0"/>
              </a:defRPr>
            </a:lvl7pPr>
            <a:lvl8pPr marL="3429000" indent="-228600" eaLnBrk="0" fontAlgn="base" hangingPunct="0">
              <a:spcBef>
                <a:spcPct val="20000"/>
              </a:spcBef>
              <a:spcAft>
                <a:spcPct val="0"/>
              </a:spcAft>
              <a:buChar char="»"/>
              <a:defRPr sz="2000">
                <a:solidFill>
                  <a:srgbClr val="0000FF"/>
                </a:solidFill>
                <a:latin typeface="Tahoma" panose="020B0604030504040204" pitchFamily="34" charset="0"/>
              </a:defRPr>
            </a:lvl8pPr>
            <a:lvl9pPr marL="3886200" indent="-228600" eaLnBrk="0" fontAlgn="base" hangingPunct="0">
              <a:spcBef>
                <a:spcPct val="20000"/>
              </a:spcBef>
              <a:spcAft>
                <a:spcPct val="0"/>
              </a:spcAft>
              <a:buChar char="»"/>
              <a:defRPr sz="2000">
                <a:solidFill>
                  <a:srgbClr val="0000FF"/>
                </a:solidFill>
                <a:latin typeface="Tahoma" panose="020B060403050404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20ACB160-C732-4532-BA93-A59D783CF0A2}" type="slidenum">
              <a:rPr kumimoji="0" lang="en-GB" altLang="en-US" sz="14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90</a:t>
            </a:fld>
            <a:endParaRPr kumimoji="0" lang="en-GB" altLang="en-US"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759810" name="Rectangle 2">
            <a:extLst>
              <a:ext uri="{FF2B5EF4-FFF2-40B4-BE49-F238E27FC236}">
                <a16:creationId xmlns:a16="http://schemas.microsoft.com/office/drawing/2014/main" id="{A8EF7445-9FE8-4527-B9CF-32A3E84CC4BD}"/>
              </a:ext>
            </a:extLst>
          </p:cNvPr>
          <p:cNvSpPr>
            <a:spLocks noChangeArrowheads="1"/>
          </p:cNvSpPr>
          <p:nvPr/>
        </p:nvSpPr>
        <p:spPr bwMode="auto">
          <a:xfrm>
            <a:off x="146050" y="152400"/>
            <a:ext cx="89154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defRPr sz="4400">
                <a:solidFill>
                  <a:srgbClr val="FC0404"/>
                </a:solidFill>
                <a:latin typeface="Tahoma" panose="020B0604030504040204" pitchFamily="34" charset="0"/>
              </a:defRPr>
            </a:lvl1pPr>
            <a:lvl2pPr>
              <a:defRPr sz="4400">
                <a:solidFill>
                  <a:srgbClr val="FC0404"/>
                </a:solidFill>
                <a:latin typeface="Tahoma" panose="020B0604030504040204" pitchFamily="34" charset="0"/>
              </a:defRPr>
            </a:lvl2pPr>
            <a:lvl3pPr>
              <a:defRPr sz="4400">
                <a:solidFill>
                  <a:srgbClr val="FC0404"/>
                </a:solidFill>
                <a:latin typeface="Tahoma" panose="020B0604030504040204" pitchFamily="34" charset="0"/>
              </a:defRPr>
            </a:lvl3pPr>
            <a:lvl4pPr>
              <a:defRPr sz="4400">
                <a:solidFill>
                  <a:srgbClr val="FC0404"/>
                </a:solidFill>
                <a:latin typeface="Tahoma" panose="020B0604030504040204" pitchFamily="34" charset="0"/>
              </a:defRPr>
            </a:lvl4pPr>
            <a:lvl5pPr>
              <a:defRPr sz="4400">
                <a:solidFill>
                  <a:srgbClr val="FC0404"/>
                </a:solidFill>
                <a:latin typeface="Tahoma" panose="020B0604030504040204" pitchFamily="34" charset="0"/>
              </a:defRPr>
            </a:lvl5pPr>
            <a:lvl6pPr marL="457200" algn="ctr" eaLnBrk="0" fontAlgn="base" hangingPunct="0">
              <a:spcBef>
                <a:spcPct val="0"/>
              </a:spcBef>
              <a:spcAft>
                <a:spcPct val="0"/>
              </a:spcAft>
              <a:defRPr sz="4400">
                <a:solidFill>
                  <a:srgbClr val="FC0404"/>
                </a:solidFill>
                <a:latin typeface="Tahoma" panose="020B0604030504040204" pitchFamily="34" charset="0"/>
              </a:defRPr>
            </a:lvl6pPr>
            <a:lvl7pPr marL="914400" algn="ctr" eaLnBrk="0" fontAlgn="base" hangingPunct="0">
              <a:spcBef>
                <a:spcPct val="0"/>
              </a:spcBef>
              <a:spcAft>
                <a:spcPct val="0"/>
              </a:spcAft>
              <a:defRPr sz="4400">
                <a:solidFill>
                  <a:srgbClr val="FC0404"/>
                </a:solidFill>
                <a:latin typeface="Tahoma" panose="020B0604030504040204" pitchFamily="34" charset="0"/>
              </a:defRPr>
            </a:lvl7pPr>
            <a:lvl8pPr marL="1371600" algn="ctr" eaLnBrk="0" fontAlgn="base" hangingPunct="0">
              <a:spcBef>
                <a:spcPct val="0"/>
              </a:spcBef>
              <a:spcAft>
                <a:spcPct val="0"/>
              </a:spcAft>
              <a:defRPr sz="4400">
                <a:solidFill>
                  <a:srgbClr val="FC0404"/>
                </a:solidFill>
                <a:latin typeface="Tahoma" panose="020B0604030504040204" pitchFamily="34" charset="0"/>
              </a:defRPr>
            </a:lvl8pPr>
            <a:lvl9pPr marL="1828800" algn="ctr" eaLnBrk="0" fontAlgn="base" hangingPunct="0">
              <a:spcBef>
                <a:spcPct val="0"/>
              </a:spcBef>
              <a:spcAft>
                <a:spcPct val="0"/>
              </a:spcAft>
              <a:defRPr sz="4400">
                <a:solidFill>
                  <a:srgbClr val="FC0404"/>
                </a:solidFill>
                <a:latin typeface="Tahoma" panose="020B060403050404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a:ln>
                  <a:noFill/>
                </a:ln>
                <a:solidFill>
                  <a:srgbClr val="000000"/>
                </a:solidFill>
                <a:effectLst/>
                <a:uLnTx/>
                <a:uFillTx/>
                <a:latin typeface="Comic Sans MS" panose="030F0702030302020204" pitchFamily="66" charset="0"/>
                <a:ea typeface="+mn-ea"/>
                <a:cs typeface="Arial" panose="020B0604020202020204" pitchFamily="34" charset="0"/>
              </a:rPr>
              <a:t>Pressure Analysis</a:t>
            </a:r>
            <a:endParaRPr kumimoji="0" lang="en-GB" altLang="en-US" sz="4000" b="1" i="1" u="none" strike="noStrike" kern="1200" cap="none" spc="0" normalizeH="0" baseline="0" noProof="0">
              <a:ln>
                <a:noFill/>
              </a:ln>
              <a:solidFill>
                <a:srgbClr val="000000"/>
              </a:solidFill>
              <a:effectLst/>
              <a:uLnTx/>
              <a:uFillTx/>
              <a:latin typeface="Comic Sans MS" panose="030F0702030302020204" pitchFamily="66" charset="0"/>
              <a:ea typeface="+mn-ea"/>
              <a:cs typeface="Arial" panose="020B0604020202020204" pitchFamily="34" charset="0"/>
            </a:endParaRPr>
          </a:p>
        </p:txBody>
      </p:sp>
      <p:pic>
        <p:nvPicPr>
          <p:cNvPr id="198660" name="Picture 3">
            <a:extLst>
              <a:ext uri="{FF2B5EF4-FFF2-40B4-BE49-F238E27FC236}">
                <a16:creationId xmlns:a16="http://schemas.microsoft.com/office/drawing/2014/main" id="{AC269EC6-696E-4DF6-B31D-42D18A113B8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990600"/>
            <a:ext cx="533400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8661" name="Picture 4">
            <a:extLst>
              <a:ext uri="{FF2B5EF4-FFF2-40B4-BE49-F238E27FC236}">
                <a16:creationId xmlns:a16="http://schemas.microsoft.com/office/drawing/2014/main" id="{DA58C55A-42CC-4DF0-B232-CEB60A6A87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143000"/>
            <a:ext cx="3810000" cy="278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8662" name="Picture 5">
            <a:extLst>
              <a:ext uri="{FF2B5EF4-FFF2-40B4-BE49-F238E27FC236}">
                <a16:creationId xmlns:a16="http://schemas.microsoft.com/office/drawing/2014/main" id="{E22AD000-0236-4714-93A7-6A5FAA806C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4089400"/>
            <a:ext cx="3429000" cy="250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8663" name="Picture 6">
            <a:extLst>
              <a:ext uri="{FF2B5EF4-FFF2-40B4-BE49-F238E27FC236}">
                <a16:creationId xmlns:a16="http://schemas.microsoft.com/office/drawing/2014/main" id="{FF424D0D-D6E5-4213-8188-FD14739A6C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4125913"/>
            <a:ext cx="3429000" cy="250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dir="rd"/>
  </p:transition>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AB673485-6637-4160-8DB6-B6AB2FD8DB19}"/>
              </a:ext>
            </a:extLst>
          </p:cNvPr>
          <p:cNvSpPr>
            <a:spLocks noGrp="1" noChangeArrowheads="1"/>
          </p:cNvSpPr>
          <p:nvPr>
            <p:ph type="title"/>
          </p:nvPr>
        </p:nvSpPr>
        <p:spPr/>
        <p:txBody>
          <a:bodyPr/>
          <a:lstStyle/>
          <a:p>
            <a:endParaRPr lang="en-US" altLang="en-US"/>
          </a:p>
        </p:txBody>
      </p:sp>
      <p:pic>
        <p:nvPicPr>
          <p:cNvPr id="71683" name="Picture 3">
            <a:extLst>
              <a:ext uri="{FF2B5EF4-FFF2-40B4-BE49-F238E27FC236}">
                <a16:creationId xmlns:a16="http://schemas.microsoft.com/office/drawing/2014/main" id="{1FC0A705-8B13-46A4-A83F-946AC4D129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113"/>
            <a:ext cx="9067800" cy="684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dir="rd"/>
  </p:transition>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7478C34A-23D1-4F9D-94FE-2E98F0BD0404}"/>
              </a:ext>
            </a:extLst>
          </p:cNvPr>
          <p:cNvSpPr>
            <a:spLocks noGrp="1" noChangeArrowheads="1"/>
          </p:cNvSpPr>
          <p:nvPr>
            <p:ph type="title"/>
          </p:nvPr>
        </p:nvSpPr>
        <p:spPr/>
        <p:txBody>
          <a:bodyPr/>
          <a:lstStyle/>
          <a:p>
            <a:endParaRPr lang="en-US" altLang="en-US"/>
          </a:p>
        </p:txBody>
      </p:sp>
      <p:pic>
        <p:nvPicPr>
          <p:cNvPr id="74755" name="Picture 3">
            <a:extLst>
              <a:ext uri="{FF2B5EF4-FFF2-40B4-BE49-F238E27FC236}">
                <a16:creationId xmlns:a16="http://schemas.microsoft.com/office/drawing/2014/main" id="{5613C87A-4145-45BE-B70F-8B329BC1C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84150"/>
            <a:ext cx="8839200" cy="667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dir="rd"/>
  </p:transition>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7CB39509-ACCA-404E-9970-110159042F62}"/>
              </a:ext>
            </a:extLst>
          </p:cNvPr>
          <p:cNvSpPr>
            <a:spLocks noGrp="1" noChangeArrowheads="1"/>
          </p:cNvSpPr>
          <p:nvPr>
            <p:ph type="title"/>
          </p:nvPr>
        </p:nvSpPr>
        <p:spPr/>
        <p:txBody>
          <a:bodyPr/>
          <a:lstStyle/>
          <a:p>
            <a:endParaRPr lang="en-US" altLang="en-US"/>
          </a:p>
        </p:txBody>
      </p:sp>
      <p:pic>
        <p:nvPicPr>
          <p:cNvPr id="79875" name="Picture 3">
            <a:extLst>
              <a:ext uri="{FF2B5EF4-FFF2-40B4-BE49-F238E27FC236}">
                <a16:creationId xmlns:a16="http://schemas.microsoft.com/office/drawing/2014/main" id="{B75D3262-4A6F-4C5E-80A1-A840475FA7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5413"/>
            <a:ext cx="8915400" cy="673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ll dir="rd"/>
  </p:transition>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E2D63570-4188-431A-83EB-D3A841AF31EF}"/>
              </a:ext>
            </a:extLst>
          </p:cNvPr>
          <p:cNvSpPr>
            <a:spLocks noGrp="1" noChangeArrowheads="1"/>
          </p:cNvSpPr>
          <p:nvPr>
            <p:ph type="title"/>
          </p:nvPr>
        </p:nvSpPr>
        <p:spPr/>
        <p:txBody>
          <a:bodyPr/>
          <a:lstStyle/>
          <a:p>
            <a:endParaRPr lang="en-US" altLang="en-US"/>
          </a:p>
        </p:txBody>
      </p:sp>
      <p:pic>
        <p:nvPicPr>
          <p:cNvPr id="86019" name="Picture 3">
            <a:extLst>
              <a:ext uri="{FF2B5EF4-FFF2-40B4-BE49-F238E27FC236}">
                <a16:creationId xmlns:a16="http://schemas.microsoft.com/office/drawing/2014/main" id="{08A5197C-F9D6-4813-B57E-6C40EF84D7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25413"/>
            <a:ext cx="8915400" cy="673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0" name="Rectangle 4">
            <a:extLst>
              <a:ext uri="{FF2B5EF4-FFF2-40B4-BE49-F238E27FC236}">
                <a16:creationId xmlns:a16="http://schemas.microsoft.com/office/drawing/2014/main" id="{A5D9108E-1ACF-4EA2-8133-E546D2BBFDA8}"/>
              </a:ext>
            </a:extLst>
          </p:cNvPr>
          <p:cNvSpPr>
            <a:spLocks noChangeArrowheads="1"/>
          </p:cNvSpPr>
          <p:nvPr/>
        </p:nvSpPr>
        <p:spPr bwMode="auto">
          <a:xfrm>
            <a:off x="0" y="6583363"/>
            <a:ext cx="14970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anose="02020603050405020304" pitchFamily="18" charset="0"/>
              </a:defRPr>
            </a:lvl1pPr>
            <a:lvl2pPr marL="571500">
              <a:defRPr sz="2400">
                <a:solidFill>
                  <a:schemeClr val="tx1"/>
                </a:solidFill>
                <a:latin typeface="Times New Roman" panose="02020603050405020304" pitchFamily="18" charset="0"/>
              </a:defRPr>
            </a:lvl2pPr>
            <a:lvl3pPr marL="1143000">
              <a:defRPr sz="2400">
                <a:solidFill>
                  <a:schemeClr val="tx1"/>
                </a:solidFill>
                <a:latin typeface="Times New Roman" panose="02020603050405020304" pitchFamily="18" charset="0"/>
              </a:defRPr>
            </a:lvl3pPr>
            <a:lvl4pPr marL="1714500">
              <a:defRPr sz="2400">
                <a:solidFill>
                  <a:schemeClr val="tx1"/>
                </a:solidFill>
                <a:latin typeface="Times New Roman" panose="02020603050405020304" pitchFamily="18" charset="0"/>
              </a:defRPr>
            </a:lvl4pPr>
            <a:lvl5pPr marL="2286000">
              <a:defRPr sz="2400">
                <a:solidFill>
                  <a:schemeClr val="tx1"/>
                </a:solidFill>
                <a:latin typeface="Times New Roman" panose="02020603050405020304" pitchFamily="18" charset="0"/>
              </a:defRPr>
            </a:lvl5pPr>
            <a:lvl6pPr marL="2743200" eaLnBrk="0" fontAlgn="base" hangingPunct="0">
              <a:spcBef>
                <a:spcPct val="0"/>
              </a:spcBef>
              <a:spcAft>
                <a:spcPct val="0"/>
              </a:spcAft>
              <a:defRPr sz="2400">
                <a:solidFill>
                  <a:schemeClr val="tx1"/>
                </a:solidFill>
                <a:latin typeface="Times New Roman" panose="02020603050405020304" pitchFamily="18" charset="0"/>
              </a:defRPr>
            </a:lvl6pPr>
            <a:lvl7pPr marL="3200400" eaLnBrk="0" fontAlgn="base" hangingPunct="0">
              <a:spcBef>
                <a:spcPct val="0"/>
              </a:spcBef>
              <a:spcAft>
                <a:spcPct val="0"/>
              </a:spcAft>
              <a:defRPr sz="2400">
                <a:solidFill>
                  <a:schemeClr val="tx1"/>
                </a:solidFill>
                <a:latin typeface="Times New Roman" panose="02020603050405020304" pitchFamily="18" charset="0"/>
              </a:defRPr>
            </a:lvl7pPr>
            <a:lvl8pPr marL="3657600" eaLnBrk="0" fontAlgn="base" hangingPunct="0">
              <a:spcBef>
                <a:spcPct val="0"/>
              </a:spcBef>
              <a:spcAft>
                <a:spcPct val="0"/>
              </a:spcAft>
              <a:defRPr sz="2400">
                <a:solidFill>
                  <a:schemeClr val="tx1"/>
                </a:solidFill>
                <a:latin typeface="Times New Roman" panose="02020603050405020304" pitchFamily="18" charset="0"/>
              </a:defRPr>
            </a:lvl8pPr>
            <a:lvl9pPr marL="41148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 </a:t>
            </a:r>
            <a:r>
              <a:rPr kumimoji="0" lang="en-US" alt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Times New Roman" panose="02020603050405020304" pitchFamily="18" charset="0"/>
              </a:rPr>
              <a:t>WRP (Pty) Ltd, 2001</a:t>
            </a:r>
            <a:endParaRPr kumimoji="0" lang="en-GB" altLang="en-US" sz="1000" b="0" i="0" u="none" strike="noStrike" kern="1200" cap="none" spc="0" normalizeH="0" baseline="0" noProof="0">
              <a:ln>
                <a:noFill/>
              </a:ln>
              <a:solidFill>
                <a:srgbClr val="FFFFFF"/>
              </a:solidFill>
              <a:effectLst/>
              <a:uLnTx/>
              <a:uFillTx/>
              <a:latin typeface="Arial" panose="020B0604020202020204" pitchFamily="34" charset="0"/>
              <a:ea typeface="+mn-ea"/>
              <a:cs typeface="Times New Roman" panose="02020603050405020304" pitchFamily="18" charset="0"/>
            </a:endParaRPr>
          </a:p>
        </p:txBody>
      </p:sp>
    </p:spTree>
  </p:cSld>
  <p:clrMapOvr>
    <a:masterClrMapping/>
  </p:clrMapOvr>
  <p:transition spd="slow">
    <p:pull dir="rd"/>
  </p:transition>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9682" name="Picture 2" descr="Outside4_080502.jpg">
            <a:extLst>
              <a:ext uri="{FF2B5EF4-FFF2-40B4-BE49-F238E27FC236}">
                <a16:creationId xmlns:a16="http://schemas.microsoft.com/office/drawing/2014/main" id="{2D63B8E0-84F1-44EE-9AF5-1F370F5A8D4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75" y="0"/>
            <a:ext cx="10533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1" name="TextBox 2">
            <a:extLst>
              <a:ext uri="{FF2B5EF4-FFF2-40B4-BE49-F238E27FC236}">
                <a16:creationId xmlns:a16="http://schemas.microsoft.com/office/drawing/2014/main" id="{53A1D47A-30E3-409F-9500-D30099BDA77D}"/>
              </a:ext>
            </a:extLst>
          </p:cNvPr>
          <p:cNvSpPr txBox="1">
            <a:spLocks noChangeArrowheads="1"/>
          </p:cNvSpPr>
          <p:nvPr/>
        </p:nvSpPr>
        <p:spPr bwMode="auto">
          <a:xfrm>
            <a:off x="3563938" y="5589588"/>
            <a:ext cx="55800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None/>
              <a:tabLst/>
              <a:defRPr/>
            </a:pPr>
            <a:r>
              <a:rPr kumimoji="1" lang="en-ZA" altLang="en-US" sz="3200" b="1" i="0" u="none" strike="noStrike" kern="1200" cap="none" spc="0" normalizeH="0" baseline="0" noProof="0">
                <a:ln>
                  <a:noFill/>
                </a:ln>
                <a:solidFill>
                  <a:srgbClr val="000066"/>
                </a:solidFill>
                <a:effectLst/>
                <a:uLnTx/>
                <a:uFillTx/>
                <a:latin typeface="Arial" panose="020B0604020202020204" pitchFamily="34" charset="0"/>
                <a:ea typeface="+mn-ea"/>
                <a:cs typeface="Arial" panose="020B0604020202020204" pitchFamily="34" charset="0"/>
              </a:rPr>
              <a:t>Khayelitsha : 2000</a:t>
            </a:r>
          </a:p>
        </p:txBody>
      </p:sp>
      <p:pic>
        <p:nvPicPr>
          <p:cNvPr id="199684" name="Picture 3" descr="City of Cape TownLogo.jpg">
            <a:extLst>
              <a:ext uri="{FF2B5EF4-FFF2-40B4-BE49-F238E27FC236}">
                <a16:creationId xmlns:a16="http://schemas.microsoft.com/office/drawing/2014/main" id="{4F3799C3-6190-47E2-B957-DD220D80929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3" y="5754688"/>
            <a:ext cx="15367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3706" name="Rectangle 10">
            <a:extLst>
              <a:ext uri="{FF2B5EF4-FFF2-40B4-BE49-F238E27FC236}">
                <a16:creationId xmlns:a16="http://schemas.microsoft.com/office/drawing/2014/main" id="{4DCC438F-6335-43D8-B750-797465C1ABFC}"/>
              </a:ext>
            </a:extLst>
          </p:cNvPr>
          <p:cNvSpPr>
            <a:spLocks noChangeArrowheads="1"/>
          </p:cNvSpPr>
          <p:nvPr/>
        </p:nvSpPr>
        <p:spPr bwMode="auto">
          <a:xfrm>
            <a:off x="2819400" y="0"/>
            <a:ext cx="3810000" cy="1143000"/>
          </a:xfrm>
          <a:prstGeom prst="rect">
            <a:avLst/>
          </a:prstGeom>
          <a:noFill/>
          <a:ln w="12700">
            <a:noFill/>
            <a:miter lim="800000"/>
            <a:headEnd/>
            <a:tailEnd/>
          </a:ln>
          <a:effectLst/>
        </p:spPr>
        <p:txBody>
          <a:bodyPr lIns="90488" tIns="44450" rIns="90488" bIns="44450" anchor="ctr"/>
          <a:lstStyle/>
          <a:p>
            <a:pPr marL="0" marR="0" lvl="0" indent="0" algn="ctr" defTabSz="914400" rtl="0" eaLnBrk="0" fontAlgn="base" latinLnBrk="0" hangingPunct="0">
              <a:lnSpc>
                <a:spcPct val="100000"/>
              </a:lnSpc>
              <a:spcBef>
                <a:spcPct val="20000"/>
              </a:spcBef>
              <a:spcAft>
                <a:spcPct val="0"/>
              </a:spcAft>
              <a:buClr>
                <a:srgbClr val="0066FF"/>
              </a:buClr>
              <a:buSzTx/>
              <a:buFontTx/>
              <a:buNone/>
              <a:tabLst/>
              <a:defRPr/>
            </a:pPr>
            <a:r>
              <a:rPr kumimoji="1" lang="en-GB" sz="4400" b="1" i="0" u="none" strike="noStrike" kern="1200" cap="none" spc="0" normalizeH="0" baseline="0" noProof="0" dirty="0">
                <a:ln>
                  <a:noFill/>
                </a:ln>
                <a:solidFill>
                  <a:srgbClr val="FFC000"/>
                </a:solidFill>
                <a:effectLst>
                  <a:outerShdw blurRad="38100" dist="38100" dir="2700000" algn="tl">
                    <a:srgbClr val="000000"/>
                  </a:outerShdw>
                </a:effectLst>
                <a:uLnTx/>
                <a:uFillTx/>
                <a:latin typeface="Arial" charset="0"/>
                <a:ea typeface="+mn-ea"/>
                <a:cs typeface="Arial" panose="020B0604020202020204" pitchFamily="34" charset="0"/>
              </a:rPr>
              <a:t>Khayelitsha</a:t>
            </a:r>
          </a:p>
        </p:txBody>
      </p:sp>
      <p:sp>
        <p:nvSpPr>
          <p:cNvPr id="92163" name="TextBox 8">
            <a:extLst>
              <a:ext uri="{FF2B5EF4-FFF2-40B4-BE49-F238E27FC236}">
                <a16:creationId xmlns:a16="http://schemas.microsoft.com/office/drawing/2014/main" id="{5BE3ED62-965F-41DE-B79E-FA325F60E160}"/>
              </a:ext>
            </a:extLst>
          </p:cNvPr>
          <p:cNvSpPr txBox="1">
            <a:spLocks noChangeArrowheads="1"/>
          </p:cNvSpPr>
          <p:nvPr/>
        </p:nvSpPr>
        <p:spPr bwMode="auto">
          <a:xfrm>
            <a:off x="1042988" y="1412875"/>
            <a:ext cx="8281987" cy="413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3200" b="1">
                <a:solidFill>
                  <a:schemeClr val="tx1"/>
                </a:solidFill>
                <a:latin typeface="Arial" panose="020B0604020202020204" pitchFamily="34" charset="0"/>
              </a:defRPr>
            </a:lvl1pPr>
            <a:lvl2pPr marL="742950" indent="-285750">
              <a:defRPr kumimoji="1" sz="3200" b="1">
                <a:solidFill>
                  <a:schemeClr val="tx1"/>
                </a:solidFill>
                <a:latin typeface="Arial" panose="020B0604020202020204" pitchFamily="34" charset="0"/>
              </a:defRPr>
            </a:lvl2pPr>
            <a:lvl3pPr marL="1143000" indent="-228600">
              <a:defRPr kumimoji="1" sz="3200" b="1">
                <a:solidFill>
                  <a:schemeClr val="tx1"/>
                </a:solidFill>
                <a:latin typeface="Arial" panose="020B0604020202020204" pitchFamily="34" charset="0"/>
              </a:defRPr>
            </a:lvl3pPr>
            <a:lvl4pPr marL="1600200" indent="-228600">
              <a:defRPr kumimoji="1" sz="3200" b="1">
                <a:solidFill>
                  <a:schemeClr val="tx1"/>
                </a:solidFill>
                <a:latin typeface="Arial" panose="020B0604020202020204" pitchFamily="34" charset="0"/>
              </a:defRPr>
            </a:lvl4pPr>
            <a:lvl5pPr marL="2057400" indent="-228600">
              <a:defRPr kumimoji="1" sz="3200" b="1">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Char char="•"/>
              <a:defRPr kumimoji="1" sz="3200" b="1">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 70 000 stands</a:t>
            </a:r>
          </a:p>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ZA" alt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 110 000 households</a:t>
            </a:r>
          </a:p>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ZA" alt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Average pressure 60m to 80m</a:t>
            </a:r>
          </a:p>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endParaRPr kumimoji="1" lang="en-ZA" alt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r>
              <a:rPr kumimoji="1" lang="en-ZA" alt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Over 450 000 residents</a:t>
            </a:r>
          </a:p>
        </p:txBody>
      </p:sp>
    </p:spTree>
  </p:cSld>
  <p:clrMapOvr>
    <a:masterClrMapping/>
  </p:clrMapOvr>
  <p:transition spd="slow">
    <p:pull dir="rd"/>
  </p:transition>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1730" name="Picture 4" descr="C:\_Photos\Khayelitsha\Inside3_080502sml.jpg">
            <a:extLst>
              <a:ext uri="{FF2B5EF4-FFF2-40B4-BE49-F238E27FC236}">
                <a16:creationId xmlns:a16="http://schemas.microsoft.com/office/drawing/2014/main" id="{5FF7B563-7F44-47DB-B964-B451544E7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1731" name="Picture 4" descr="City of Cape TownLogo.jpg">
            <a:extLst>
              <a:ext uri="{FF2B5EF4-FFF2-40B4-BE49-F238E27FC236}">
                <a16:creationId xmlns:a16="http://schemas.microsoft.com/office/drawing/2014/main" id="{04770F56-131B-47DE-953C-1CCBF810FD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07300" y="5799138"/>
            <a:ext cx="15367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9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2754" name="Picture 2" descr="chamber2_1008.jpg">
            <a:extLst>
              <a:ext uri="{FF2B5EF4-FFF2-40B4-BE49-F238E27FC236}">
                <a16:creationId xmlns:a16="http://schemas.microsoft.com/office/drawing/2014/main" id="{6864F2EC-35D7-487C-B5C6-11DF6EBEE15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5" name="Rectangle 18">
            <a:extLst>
              <a:ext uri="{FF2B5EF4-FFF2-40B4-BE49-F238E27FC236}">
                <a16:creationId xmlns:a16="http://schemas.microsoft.com/office/drawing/2014/main" id="{6932B1C5-977B-4289-A319-21603B076E5B}"/>
              </a:ext>
            </a:extLst>
          </p:cNvPr>
          <p:cNvSpPr>
            <a:spLocks noChangeArrowheads="1"/>
          </p:cNvSpPr>
          <p:nvPr/>
        </p:nvSpPr>
        <p:spPr bwMode="auto">
          <a:xfrm>
            <a:off x="4114800" y="6172200"/>
            <a:ext cx="2238375" cy="246063"/>
          </a:xfrm>
          <a:prstGeom prst="rect">
            <a:avLst/>
          </a:prstGeom>
          <a:solidFill>
            <a:schemeClr val="tx1">
              <a:alpha val="52156"/>
            </a:schemeClr>
          </a:solidFill>
          <a:ln>
            <a:noFill/>
          </a:ln>
          <a:extLs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spcBef>
                <a:spcPct val="20000"/>
              </a:spcBef>
              <a:buClr>
                <a:srgbClr val="FF0000"/>
              </a:buClr>
              <a:buChar char="•"/>
              <a:defRPr kumimoji="1" sz="3200" b="1">
                <a:solidFill>
                  <a:srgbClr val="FFCC00"/>
                </a:solidFill>
                <a:latin typeface="Arial" panose="020B0604020202020204" pitchFamily="34" charset="0"/>
              </a:defRPr>
            </a:lvl1pPr>
            <a:lvl2pPr marL="742950" indent="-285750">
              <a:spcBef>
                <a:spcPct val="20000"/>
              </a:spcBef>
              <a:buClr>
                <a:srgbClr val="FF0000"/>
              </a:buClr>
              <a:buChar char="•"/>
              <a:defRPr kumimoji="1" sz="2800" b="1">
                <a:solidFill>
                  <a:srgbClr val="FFCC00"/>
                </a:solidFill>
                <a:latin typeface="Arial" panose="020B0604020202020204" pitchFamily="34" charset="0"/>
              </a:defRPr>
            </a:lvl2pPr>
            <a:lvl3pPr marL="1143000" indent="-228600">
              <a:spcBef>
                <a:spcPct val="20000"/>
              </a:spcBef>
              <a:buClr>
                <a:srgbClr val="FF0000"/>
              </a:buClr>
              <a:buChar char="•"/>
              <a:defRPr kumimoji="1" sz="2400" b="1">
                <a:solidFill>
                  <a:srgbClr val="FFCC00"/>
                </a:solidFill>
                <a:latin typeface="Arial" panose="020B0604020202020204" pitchFamily="34" charset="0"/>
              </a:defRPr>
            </a:lvl3pPr>
            <a:lvl4pPr marL="1600200" indent="-228600">
              <a:spcBef>
                <a:spcPct val="20000"/>
              </a:spcBef>
              <a:buClr>
                <a:srgbClr val="FF0000"/>
              </a:buClr>
              <a:buChar char="•"/>
              <a:defRPr kumimoji="1" sz="2000" b="1">
                <a:solidFill>
                  <a:srgbClr val="FFCC00"/>
                </a:solidFill>
                <a:latin typeface="Arial" panose="020B0604020202020204" pitchFamily="34" charset="0"/>
              </a:defRPr>
            </a:lvl4pPr>
            <a:lvl5pPr marL="2057400" indent="-228600">
              <a:spcBef>
                <a:spcPct val="20000"/>
              </a:spcBef>
              <a:buClr>
                <a:srgbClr val="FF0000"/>
              </a:buClr>
              <a:buChar char="•"/>
              <a:defRPr kumimoji="1" sz="2000" b="1">
                <a:solidFill>
                  <a:srgbClr val="FFCC00"/>
                </a:solidFill>
                <a:latin typeface="Arial" panose="020B0604020202020204" pitchFamily="34" charset="0"/>
              </a:defRPr>
            </a:lvl5pPr>
            <a:lvl6pPr marL="25146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6pPr>
            <a:lvl7pPr marL="29718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7pPr>
            <a:lvl8pPr marL="34290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8pPr>
            <a:lvl9pPr marL="3886200" indent="-228600" eaLnBrk="0" fontAlgn="base" hangingPunct="0">
              <a:spcBef>
                <a:spcPct val="20000"/>
              </a:spcBef>
              <a:spcAft>
                <a:spcPct val="0"/>
              </a:spcAft>
              <a:buClr>
                <a:srgbClr val="FF0000"/>
              </a:buClr>
              <a:buChar char="•"/>
              <a:defRPr kumimoji="1" sz="2000" b="1">
                <a:solidFill>
                  <a:srgbClr val="FFCC00"/>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0066FF"/>
              </a:buClr>
              <a:buSzTx/>
              <a:buFontTx/>
              <a:buChar char="•"/>
              <a:tabLst/>
              <a:defRPr/>
            </a:pPr>
            <a:r>
              <a:rPr kumimoji="1" lang="en-US" altLang="en-US" sz="1000" b="1" i="0" u="none" strike="noStrike" kern="1200" cap="none" spc="0" normalizeH="0" baseline="0" noProof="0">
                <a:ln>
                  <a:noFill/>
                </a:ln>
                <a:solidFill>
                  <a:srgbClr val="0000CC"/>
                </a:solidFill>
                <a:effectLst/>
                <a:uLnTx/>
                <a:uFillTx/>
                <a:latin typeface="Arial" panose="020B0604020202020204" pitchFamily="34" charset="0"/>
                <a:ea typeface="+mn-ea"/>
                <a:cs typeface="Times New Roman" panose="02020603050405020304" pitchFamily="18" charset="0"/>
              </a:rPr>
              <a:t>Photo Courtesy Tertius de Jager</a:t>
            </a:r>
            <a:endParaRPr kumimoji="1" lang="en-GB" altLang="en-US" sz="1000" b="1" i="0" u="none" strike="noStrike" kern="1200" cap="none" spc="0" normalizeH="0" baseline="0" noProof="0">
              <a:ln>
                <a:noFill/>
              </a:ln>
              <a:solidFill>
                <a:srgbClr val="0000CC"/>
              </a:solidFill>
              <a:effectLst/>
              <a:uLnTx/>
              <a:uFillTx/>
              <a:latin typeface="Arial" panose="020B0604020202020204" pitchFamily="34" charset="0"/>
              <a:ea typeface="+mn-ea"/>
              <a:cs typeface="Times New Roman" panose="02020603050405020304" pitchFamily="18" charset="0"/>
            </a:endParaRPr>
          </a:p>
        </p:txBody>
      </p:sp>
      <p:pic>
        <p:nvPicPr>
          <p:cNvPr id="202756" name="Picture 5" descr="City of Cape TownLogo.jpg">
            <a:extLst>
              <a:ext uri="{FF2B5EF4-FFF2-40B4-BE49-F238E27FC236}">
                <a16:creationId xmlns:a16="http://schemas.microsoft.com/office/drawing/2014/main" id="{BE6C4310-0DE2-4FF2-B683-F8BA31223B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3" y="5754688"/>
            <a:ext cx="1536700" cy="105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slides/slide9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0626" name="Rectangle 2">
            <a:extLst>
              <a:ext uri="{FF2B5EF4-FFF2-40B4-BE49-F238E27FC236}">
                <a16:creationId xmlns:a16="http://schemas.microsoft.com/office/drawing/2014/main" id="{9D106085-B9D7-4925-89E5-81BC2ADBB84F}"/>
              </a:ext>
            </a:extLst>
          </p:cNvPr>
          <p:cNvSpPr>
            <a:spLocks noGrp="1" noChangeArrowheads="1"/>
          </p:cNvSpPr>
          <p:nvPr>
            <p:ph type="title"/>
          </p:nvPr>
        </p:nvSpPr>
        <p:spPr>
          <a:xfrm>
            <a:off x="0" y="152400"/>
            <a:ext cx="9144000" cy="457200"/>
          </a:xfrm>
        </p:spPr>
        <p:txBody>
          <a:bodyPr/>
          <a:lstStyle/>
          <a:p>
            <a:pPr>
              <a:defRPr/>
            </a:pPr>
            <a:r>
              <a:rPr lang="en-US" altLang="en-US" sz="2800" dirty="0"/>
              <a:t>Hourly</a:t>
            </a:r>
            <a:r>
              <a:rPr lang="en-GB" altLang="en-US" sz="2800" dirty="0"/>
              <a:t>: </a:t>
            </a:r>
            <a:r>
              <a:rPr lang="en-US" altLang="en-US" sz="2800" dirty="0"/>
              <a:t>Savings = 1000 m</a:t>
            </a:r>
            <a:r>
              <a:rPr lang="en-US" altLang="en-US" sz="3200" baseline="20000" dirty="0"/>
              <a:t>3</a:t>
            </a:r>
            <a:r>
              <a:rPr lang="en-US" altLang="en-US" sz="2800" dirty="0"/>
              <a:t>/hr</a:t>
            </a:r>
            <a:endParaRPr lang="en-GB" altLang="en-US" sz="2800" dirty="0"/>
          </a:p>
        </p:txBody>
      </p:sp>
      <p:sp>
        <p:nvSpPr>
          <p:cNvPr id="410628" name="Rectangle 4">
            <a:extLst>
              <a:ext uri="{FF2B5EF4-FFF2-40B4-BE49-F238E27FC236}">
                <a16:creationId xmlns:a16="http://schemas.microsoft.com/office/drawing/2014/main" id="{DDF0890A-1599-4C07-84DD-F664094B657A}"/>
              </a:ext>
            </a:extLst>
          </p:cNvPr>
          <p:cNvSpPr>
            <a:spLocks noChangeArrowheads="1"/>
          </p:cNvSpPr>
          <p:nvPr/>
        </p:nvSpPr>
        <p:spPr bwMode="auto">
          <a:xfrm>
            <a:off x="0" y="6019800"/>
            <a:ext cx="9144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ct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eaLnBrk="0" fontAlgn="base" hangingPunct="0">
              <a:spcBef>
                <a:spcPct val="0"/>
              </a:spcBef>
              <a:spcAft>
                <a:spcPct val="0"/>
              </a:spcAft>
              <a:defRPr sz="2400">
                <a:solidFill>
                  <a:schemeClr val="tx1"/>
                </a:solidFill>
                <a:latin typeface="Times New Roman" panose="02020603050405020304" pitchFamily="18" charset="0"/>
              </a:defRPr>
            </a:lvl6pPr>
            <a:lvl7pPr marL="914400" eaLnBrk="0" fontAlgn="base" hangingPunct="0">
              <a:spcBef>
                <a:spcPct val="0"/>
              </a:spcBef>
              <a:spcAft>
                <a:spcPct val="0"/>
              </a:spcAft>
              <a:defRPr sz="2400">
                <a:solidFill>
                  <a:schemeClr val="tx1"/>
                </a:solidFill>
                <a:latin typeface="Times New Roman" panose="02020603050405020304" pitchFamily="18" charset="0"/>
              </a:defRPr>
            </a:lvl7pPr>
            <a:lvl8pPr marL="1371600" eaLnBrk="0" fontAlgn="base" hangingPunct="0">
              <a:spcBef>
                <a:spcPct val="0"/>
              </a:spcBef>
              <a:spcAft>
                <a:spcPct val="0"/>
              </a:spcAft>
              <a:defRPr sz="2400">
                <a:solidFill>
                  <a:schemeClr val="tx1"/>
                </a:solidFill>
                <a:latin typeface="Times New Roman" panose="02020603050405020304" pitchFamily="18" charset="0"/>
              </a:defRPr>
            </a:lvl8pPr>
            <a:lvl9pPr marL="18288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a:ln>
                  <a:noFill/>
                </a:ln>
                <a:solidFill>
                  <a:srgbClr val="FFCC66"/>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rPr>
              <a:t>Olympic swimming pool every 2 hours</a:t>
            </a:r>
            <a:endParaRPr kumimoji="0" lang="en-GB" altLang="en-US" sz="3600" b="0" i="0" u="none" strike="noStrike" kern="1200" cap="none" spc="0" normalizeH="0" baseline="0" noProof="0">
              <a:ln>
                <a:noFill/>
              </a:ln>
              <a:solidFill>
                <a:srgbClr val="FFCC66"/>
              </a:solidFill>
              <a:effectLst>
                <a:outerShdw blurRad="38100" dist="38100" dir="2700000" algn="tl">
                  <a:srgbClr val="000000"/>
                </a:outerShdw>
              </a:effectLst>
              <a:uLnTx/>
              <a:uFillTx/>
              <a:latin typeface="Arial" panose="020B0604020202020204" pitchFamily="34" charset="0"/>
              <a:ea typeface="+mn-ea"/>
              <a:cs typeface="Arial" panose="020B0604020202020204" pitchFamily="34" charset="0"/>
            </a:endParaRPr>
          </a:p>
        </p:txBody>
      </p:sp>
      <p:pic>
        <p:nvPicPr>
          <p:cNvPr id="203780" name="Picture 5" descr="Pool_2ML">
            <a:extLst>
              <a:ext uri="{FF2B5EF4-FFF2-40B4-BE49-F238E27FC236}">
                <a16:creationId xmlns:a16="http://schemas.microsoft.com/office/drawing/2014/main" id="{1B0E7F2E-416C-4621-B56A-B3180D6A3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20725"/>
            <a:ext cx="6858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ll dir="rd"/>
  </p:transition>
</p:sld>
</file>

<file path=ppt/tags/tag1.xml><?xml version="1.0" encoding="utf-8"?>
<p:tagLst xmlns:a="http://schemas.openxmlformats.org/drawingml/2006/main" xmlns:r="http://schemas.openxmlformats.org/officeDocument/2006/relationships" xmlns:p="http://schemas.openxmlformats.org/presentationml/2006/main">
  <p:tag name="TIMING" val="|2|4.9|5.5|2.8|10|2.3|4.2|1.9|1.7|2.8|2.1|2.8|1.6"/>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Soaring">
  <a:themeElements>
    <a:clrScheme name="">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oar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oaring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aring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aring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ar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ar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ar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Eurostile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Whirlpool">
  <a:themeElements>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fontScheme name="Whirlpoo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CCECFF"/>
        </a:lt1>
        <a:dk2>
          <a:srgbClr val="6699FF"/>
        </a:dk2>
        <a:lt2>
          <a:srgbClr val="CCFFFF"/>
        </a:lt2>
        <a:accent1>
          <a:srgbClr val="CC99FF"/>
        </a:accent1>
        <a:accent2>
          <a:srgbClr val="9999FF"/>
        </a:accent2>
        <a:accent3>
          <a:srgbClr val="B8CAFF"/>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background">
  <a:themeElements>
    <a:clrScheme name="">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backgro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background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ackground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ackground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ackground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ackground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ackground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ackground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3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Eurostile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4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Eurostile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_Whirlpool">
  <a:themeElements>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fontScheme name="Whirlpoo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CCECFF"/>
        </a:lt1>
        <a:dk2>
          <a:srgbClr val="6699FF"/>
        </a:dk2>
        <a:lt2>
          <a:srgbClr val="CCFFFF"/>
        </a:lt2>
        <a:accent1>
          <a:srgbClr val="CC99FF"/>
        </a:accent1>
        <a:accent2>
          <a:srgbClr val="9999FF"/>
        </a:accent2>
        <a:accent3>
          <a:srgbClr val="B8CAFF"/>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5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Eurostile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Eurostile Bold"/>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Eurostile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altLang="en-US" sz="5400" b="1" i="0" u="none" strike="noStrike" cap="none" normalizeH="0" baseline="0" smtClean="0">
            <a:ln>
              <a:noFill/>
            </a:ln>
            <a:solidFill>
              <a:schemeClr val="tx2"/>
            </a:solidFill>
            <a:effectLst/>
            <a:latin typeface="Comic Sans MS" panose="030F0702030302020204" pitchFamily="66"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GB" altLang="en-US" sz="5400" b="1" i="0" u="none" strike="noStrike" cap="none" normalizeH="0" baseline="0" smtClean="0">
            <a:ln>
              <a:noFill/>
            </a:ln>
            <a:solidFill>
              <a:schemeClr val="tx2"/>
            </a:solidFill>
            <a:effectLst/>
            <a:latin typeface="Comic Sans MS" panose="030F0702030302020204"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Whirlpool">
  <a:themeElements>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fontScheme name="Whirlpoo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folHlink"/>
          </a:buClr>
          <a:buSzTx/>
          <a:buFontTx/>
          <a:buChar char="•"/>
          <a:tabLst/>
          <a:defRPr kumimoji="1" lang="en-US" sz="32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0" fontAlgn="base" latinLnBrk="0" hangingPunct="0">
          <a:lnSpc>
            <a:spcPct val="100000"/>
          </a:lnSpc>
          <a:spcBef>
            <a:spcPct val="20000"/>
          </a:spcBef>
          <a:spcAft>
            <a:spcPct val="0"/>
          </a:spcAft>
          <a:buClr>
            <a:schemeClr val="folHlink"/>
          </a:buClr>
          <a:buSzTx/>
          <a:buFontTx/>
          <a:buChar char="•"/>
          <a:tabLst/>
          <a:defRPr kumimoji="1" lang="en-US" sz="3200" b="1" i="0" u="none" strike="noStrike" cap="none" normalizeH="0" baseline="0" smtClean="0">
            <a:ln>
              <a:noFill/>
            </a:ln>
            <a:solidFill>
              <a:schemeClr val="tx1"/>
            </a:solidFill>
            <a:effectLst>
              <a:outerShdw blurRad="38100" dist="38100" dir="2700000" algn="tl">
                <a:srgbClr val="000000">
                  <a:alpha val="43137"/>
                </a:srgbClr>
              </a:outerShdw>
            </a:effectLst>
            <a:latin typeface="Arial" charset="0"/>
          </a:defRPr>
        </a:defPPr>
      </a:lstStyle>
    </a:lnDef>
  </a:objectDefaults>
  <a:extraClrSchemeLst>
    <a:extraClrScheme>
      <a:clrScheme name="Whirlpool 1">
        <a:dk1>
          <a:srgbClr val="000066"/>
        </a:dk1>
        <a:lt1>
          <a:srgbClr val="CCECFF"/>
        </a:lt1>
        <a:dk2>
          <a:srgbClr val="0000CC"/>
        </a:dk2>
        <a:lt2>
          <a:srgbClr val="CCFFFF"/>
        </a:lt2>
        <a:accent1>
          <a:srgbClr val="CC99FF"/>
        </a:accent1>
        <a:accent2>
          <a:srgbClr val="9999FF"/>
        </a:accent2>
        <a:accent3>
          <a:srgbClr val="AAAAE2"/>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CCECFF"/>
        </a:lt1>
        <a:dk2>
          <a:srgbClr val="6699FF"/>
        </a:dk2>
        <a:lt2>
          <a:srgbClr val="CCFFFF"/>
        </a:lt2>
        <a:accent1>
          <a:srgbClr val="CC99FF"/>
        </a:accent1>
        <a:accent2>
          <a:srgbClr val="9999FF"/>
        </a:accent2>
        <a:accent3>
          <a:srgbClr val="B8CAFF"/>
        </a:accent3>
        <a:accent4>
          <a:srgbClr val="AEC9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Soaring">
  <a:themeElements>
    <a:clrScheme name="">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oar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lnDef>
  </a:objectDefaults>
  <a:extraClrSchemeLst>
    <a:extraClrScheme>
      <a:clrScheme name="Soaring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aring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aring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ar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ar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ar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Soaring">
  <a:themeElements>
    <a:clrScheme name="">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oar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1" i="0" u="none" strike="noStrike" cap="none" normalizeH="0" baseline="0" smtClean="0">
            <a:ln>
              <a:noFill/>
            </a:ln>
            <a:solidFill>
              <a:schemeClr val="tx1"/>
            </a:solidFill>
            <a:effectLst/>
            <a:latin typeface="Arial" charset="0"/>
          </a:defRPr>
        </a:defPPr>
      </a:lstStyle>
    </a:lnDef>
  </a:objectDefaults>
  <a:extraClrSchemeLst>
    <a:extraClrScheme>
      <a:clrScheme name="Soaring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aring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aring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ar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ar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ar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Soaring">
  <a:themeElements>
    <a:clrScheme name="">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oar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oaring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oaring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oaring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oaring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oar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oar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oar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Eurostile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docProps/app.xml><?xml version="1.0" encoding="utf-8"?>
<Properties xmlns="http://schemas.openxmlformats.org/officeDocument/2006/extended-properties" xmlns:vt="http://schemas.openxmlformats.org/officeDocument/2006/docPropsVTypes">
  <TotalTime>471</TotalTime>
  <Words>1846</Words>
  <Application>Microsoft Office PowerPoint</Application>
  <PresentationFormat>On-screen Show (4:3)</PresentationFormat>
  <Paragraphs>452</Paragraphs>
  <Slides>157</Slides>
  <Notes>29</Notes>
  <HiddenSlides>139</HiddenSlides>
  <MMClips>0</MMClips>
  <ScaleCrop>false</ScaleCrop>
  <HeadingPairs>
    <vt:vector size="8" baseType="variant">
      <vt:variant>
        <vt:lpstr>Fonts Used</vt:lpstr>
      </vt:variant>
      <vt:variant>
        <vt:i4>14</vt:i4>
      </vt:variant>
      <vt:variant>
        <vt:lpstr>Theme</vt:lpstr>
      </vt:variant>
      <vt:variant>
        <vt:i4>18</vt:i4>
      </vt:variant>
      <vt:variant>
        <vt:lpstr>Embedded OLE Servers</vt:lpstr>
      </vt:variant>
      <vt:variant>
        <vt:i4>1</vt:i4>
      </vt:variant>
      <vt:variant>
        <vt:lpstr>Slide Titles</vt:lpstr>
      </vt:variant>
      <vt:variant>
        <vt:i4>157</vt:i4>
      </vt:variant>
    </vt:vector>
  </HeadingPairs>
  <TitlesOfParts>
    <vt:vector size="190" baseType="lpstr">
      <vt:lpstr>ＭＳ Ｐゴシック</vt:lpstr>
      <vt:lpstr>Arial</vt:lpstr>
      <vt:lpstr>Arial Black</vt:lpstr>
      <vt:lpstr>Arial Unicode MS</vt:lpstr>
      <vt:lpstr>Calibri</vt:lpstr>
      <vt:lpstr>Calibri Light</vt:lpstr>
      <vt:lpstr>Calisto MT</vt:lpstr>
      <vt:lpstr>Comic Sans MS</vt:lpstr>
      <vt:lpstr>Eurostile Bold</vt:lpstr>
      <vt:lpstr>Microsoft Sans Serif</vt:lpstr>
      <vt:lpstr>Monotype Sorts</vt:lpstr>
      <vt:lpstr>Tahoma</vt:lpstr>
      <vt:lpstr>Times New Roman</vt:lpstr>
      <vt:lpstr>Wingdings</vt:lpstr>
      <vt:lpstr>Office Theme</vt:lpstr>
      <vt:lpstr>1_Custom Design</vt:lpstr>
      <vt:lpstr>Custom Design</vt:lpstr>
      <vt:lpstr>1_Default Design</vt:lpstr>
      <vt:lpstr>3_Whirlpool</vt:lpstr>
      <vt:lpstr>1_Soaring</vt:lpstr>
      <vt:lpstr>2_Soaring</vt:lpstr>
      <vt:lpstr>7_Soaring</vt:lpstr>
      <vt:lpstr>2_Custom Design</vt:lpstr>
      <vt:lpstr>Soaring</vt:lpstr>
      <vt:lpstr>11_Custom Design</vt:lpstr>
      <vt:lpstr>1_Office Theme</vt:lpstr>
      <vt:lpstr>Whirlpool</vt:lpstr>
      <vt:lpstr>background</vt:lpstr>
      <vt:lpstr>3_Custom Design</vt:lpstr>
      <vt:lpstr>4_Custom Design</vt:lpstr>
      <vt:lpstr>1_Whirlpool</vt:lpstr>
      <vt:lpstr>5_Custom Design</vt:lpstr>
      <vt:lpstr>CorelDRAW</vt:lpstr>
      <vt:lpstr>PowerPoint Presentation</vt:lpstr>
      <vt:lpstr>PowerPoint Presentation</vt:lpstr>
      <vt:lpstr>PowerPoint Presentation</vt:lpstr>
      <vt:lpstr>PowerPoint Presentation</vt:lpstr>
      <vt:lpstr>PowerPoint Presentation</vt:lpstr>
      <vt:lpstr>April 2019 Monitoring Report</vt:lpstr>
      <vt:lpstr>April 2019 Monitoring Report</vt:lpstr>
      <vt:lpstr>April 2019 Monitoring Report</vt:lpstr>
      <vt:lpstr>April 2019 Monitoring Report</vt:lpstr>
      <vt:lpstr>Vaal System Storages: June 2019</vt:lpstr>
      <vt:lpstr>Typical flow logging: 3 days</vt:lpstr>
      <vt:lpstr>PowerPoint Presentation</vt:lpstr>
      <vt:lpstr>PowerPoint Presentation</vt:lpstr>
      <vt:lpstr>PowerPoint Presentation</vt:lpstr>
      <vt:lpstr>Office Complex: 6 week logging showing leak developing and repair</vt:lpstr>
      <vt:lpstr>PowerPoint Presentation</vt:lpstr>
      <vt:lpstr>1: Typical flow and pressure logging</vt:lpstr>
      <vt:lpstr>PowerPoint Presentation</vt:lpstr>
      <vt:lpstr>PowerPoint Presentation</vt:lpstr>
      <vt:lpstr>PowerPoint Presentation</vt:lpstr>
      <vt:lpstr>Origins of Models</vt:lpstr>
      <vt:lpstr>PowerPoint Presentation</vt:lpstr>
      <vt:lpstr>VAX 780 (1983)</vt:lpstr>
      <vt:lpstr>PowerPoint Presentation</vt:lpstr>
      <vt:lpstr>Typical simple water resource system</vt:lpstr>
      <vt:lpstr>Initial System Model</vt:lpstr>
      <vt:lpstr>Penalty Structures Added  </vt:lpstr>
      <vt:lpstr>Internal Node and arc network (storage reservoirs converted to flow arcs allowing each time interval to be solved using an “Out of Kilter” LP solver)</vt:lpstr>
      <vt:lpstr>PowerPoint Presentation</vt:lpstr>
      <vt:lpstr>PowerPoint Presentation</vt:lpstr>
      <vt:lpstr>Orange/Senqu Water Resource System</vt:lpstr>
      <vt:lpstr>PowerPoint Presentation</vt:lpstr>
      <vt:lpstr>Naturalization of Streamflow Data</vt:lpstr>
      <vt:lpstr>Streamflow Record at Current Development Levels</vt:lpstr>
      <vt:lpstr>Streamflow Record at Current Development Levels</vt:lpstr>
      <vt:lpstr>PowerPoint Presentation</vt:lpstr>
      <vt:lpstr>PowerPoint Presentation</vt:lpstr>
      <vt:lpstr>PowerPoint Presentation</vt:lpstr>
      <vt:lpstr>PowerPoint Presentation</vt:lpstr>
      <vt:lpstr>PowerPoint Presentation</vt:lpstr>
      <vt:lpstr>PowerPoint Presentation</vt:lpstr>
      <vt:lpstr>Vaal System Storage at April 2019</vt:lpstr>
      <vt:lpstr>Grootdraai Dam</vt:lpstr>
      <vt:lpstr>Sterkfontein Dam</vt:lpstr>
      <vt:lpstr>Main Lesotho Reservoirs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much water is lost from a leak ?</vt:lpstr>
      <vt:lpstr>Typical burst flow rates at 50m pressure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much water is used in a household ?</vt:lpstr>
      <vt:lpstr>PowerPoint Presentation</vt:lpstr>
      <vt:lpstr>PowerPoint Presentation</vt:lpstr>
      <vt:lpstr>PowerPoint Presentation</vt:lpstr>
      <vt:lpstr>PowerPoint Presentation</vt:lpstr>
      <vt:lpstr>PowerPoint Presentation</vt:lpstr>
      <vt:lpstr>PowerPoint Presentation</vt:lpstr>
      <vt:lpstr>Catastrophic Failure of 600mm Bulk Main</vt:lpstr>
      <vt:lpstr>PowerPoint Presentation</vt:lpstr>
      <vt:lpstr>PowerPoint Presentation</vt:lpstr>
      <vt:lpstr>PowerPoint Presentation</vt:lpstr>
      <vt:lpstr>Some background to Water Loss Management in South Africa </vt:lpstr>
      <vt:lpstr>PowerPoint Presentation</vt:lpstr>
      <vt:lpstr>PowerPoint Presentation</vt:lpstr>
      <vt:lpstr>Night Flow Analysis </vt:lpstr>
      <vt:lpstr>PowerPoint Presentation</vt:lpstr>
      <vt:lpstr>PowerPoint Presentation</vt:lpstr>
      <vt:lpstr>Pressure Management </vt:lpstr>
      <vt:lpstr>Low Pressure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Hourly: Savings = 1000 m3/hr</vt:lpstr>
      <vt:lpstr>PowerPoint Presentation</vt:lpstr>
      <vt:lpstr>PowerPoint Presentation</vt:lpstr>
      <vt:lpstr>PowerPoint Presentation</vt:lpstr>
      <vt:lpstr>PowerPoint Presentation</vt:lpstr>
      <vt:lpstr>Sebokeng Savings </vt:lpstr>
      <vt:lpstr>PowerPoint Presentation</vt:lpstr>
      <vt:lpstr>Details for 1220 mm Ø  PRV Chamber</vt:lpstr>
      <vt:lpstr>PowerPoint Presentation</vt:lpstr>
      <vt:lpstr>Water Balance</vt:lpstr>
      <vt:lpstr>PowerPoint Presentation</vt:lpstr>
      <vt:lpstr>PowerPoint Presentation</vt:lpstr>
      <vt:lpstr>Economics of Leak Location</vt:lpstr>
      <vt:lpstr>PowerPoint Presentation</vt:lpstr>
      <vt:lpstr>What about Leakage ? New Technology – High Tech</vt:lpstr>
      <vt:lpstr>PowerPoint Presentation</vt:lpstr>
      <vt:lpstr>PowerPoint Presentation</vt:lpstr>
      <vt:lpstr>PowerPoint Presentation</vt:lpstr>
      <vt:lpstr>What about Leakage ? New Technology – Low Tech</vt:lpstr>
      <vt:lpstr>PowerPoint Presentation</vt:lpstr>
      <vt:lpstr>PowerPoint Presentation</vt:lpstr>
      <vt:lpstr>PowerPoint Presentation</vt:lpstr>
      <vt:lpstr>PowerPoint Presentation</vt:lpstr>
      <vt:lpstr>PowerPoint Presentation</vt:lpstr>
      <vt:lpstr>Continuous Monitoring</vt:lpstr>
      <vt:lpstr>PowerPoint Presentation</vt:lpstr>
      <vt:lpstr>Some Logging Results</vt:lpstr>
      <vt:lpstr>2 : Interpretation of flow logging</vt:lpstr>
      <vt:lpstr>PowerPoint Presentation</vt:lpstr>
      <vt:lpstr>Industry 2 Leak – Before and After</vt:lpstr>
      <vt:lpstr>Leak Repaired at Townhouse Complex</vt:lpstr>
      <vt:lpstr>PowerPoint Presentation</vt:lpstr>
      <vt:lpstr>PowerPoint Presentation</vt:lpstr>
      <vt:lpstr>PowerPoint Presentation</vt:lpstr>
      <vt:lpstr>PowerPoint Presentation</vt:lpstr>
      <vt:lpstr>Intermittent Supply : Don’t go there !</vt:lpstr>
      <vt:lpstr>Office Park - Flow</vt:lpstr>
      <vt:lpstr>Growing leak at office complex</vt:lpstr>
      <vt:lpstr>Leak identification and repair at Office Park</vt:lpstr>
      <vt:lpstr>Intermittent Supply</vt:lpstr>
      <vt:lpstr>PowerPoint Presentation</vt:lpstr>
      <vt:lpstr>PowerPoint Presentation</vt:lpstr>
      <vt:lpstr>PowerPoint Presentation</vt:lpstr>
      <vt:lpstr>PowerPoint Presentation</vt:lpstr>
      <vt:lpstr>Comments from Bambos Charalambous (IWA: Bangalore 2016)</vt:lpstr>
      <vt:lpstr>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Pressure Management v Embassy Solar Panels</vt:lpstr>
      <vt:lpstr>Enhancing Water Security</vt:lpstr>
      <vt:lpstr>PowerPoint Presentation</vt:lpstr>
      <vt:lpstr>THE END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Ronnie Mckenzie</dc:creator>
  <cp:lastModifiedBy>1tadm1n</cp:lastModifiedBy>
  <cp:revision>24</cp:revision>
  <dcterms:created xsi:type="dcterms:W3CDTF">2019-07-22T09:25:36Z</dcterms:created>
  <dcterms:modified xsi:type="dcterms:W3CDTF">2019-08-29T11:08:42Z</dcterms:modified>
</cp:coreProperties>
</file>